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56" r:id="rId2"/>
    <p:sldId id="318" r:id="rId3"/>
    <p:sldId id="298" r:id="rId4"/>
    <p:sldId id="312" r:id="rId5"/>
    <p:sldId id="311" r:id="rId6"/>
    <p:sldId id="306" r:id="rId7"/>
    <p:sldId id="300" r:id="rId8"/>
    <p:sldId id="302" r:id="rId9"/>
    <p:sldId id="303" r:id="rId10"/>
    <p:sldId id="304" r:id="rId11"/>
    <p:sldId id="305" r:id="rId12"/>
    <p:sldId id="307" r:id="rId13"/>
    <p:sldId id="308" r:id="rId14"/>
    <p:sldId id="309" r:id="rId15"/>
    <p:sldId id="264" r:id="rId16"/>
    <p:sldId id="320" r:id="rId17"/>
    <p:sldId id="310" r:id="rId18"/>
    <p:sldId id="313" r:id="rId19"/>
    <p:sldId id="321" r:id="rId20"/>
    <p:sldId id="314" r:id="rId21"/>
    <p:sldId id="315" r:id="rId22"/>
    <p:sldId id="316" r:id="rId23"/>
    <p:sldId id="317" r:id="rId24"/>
    <p:sldId id="319" r:id="rId25"/>
    <p:sldId id="29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A4"/>
    <a:srgbClr val="0060A8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4493" autoAdjust="0"/>
  </p:normalViewPr>
  <p:slideViewPr>
    <p:cSldViewPr>
      <p:cViewPr varScale="1">
        <p:scale>
          <a:sx n="99" d="100"/>
          <a:sy n="99" d="100"/>
        </p:scale>
        <p:origin x="-19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000D6E-AD23-497C-97FF-19700056C155}" type="doc">
      <dgm:prSet loTypeId="urn:microsoft.com/office/officeart/2005/8/layout/hProcess7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64A1CC63-E766-46E6-84A0-8A8EBAAD6D14}">
      <dgm:prSet phldrT="[Text]" custT="1"/>
      <dgm:spPr>
        <a:xfrm>
          <a:off x="5" y="255328"/>
          <a:ext cx="2136544" cy="3140233"/>
        </a:xfrm>
        <a:prstGeom prst="roundRect">
          <a:avLst>
            <a:gd name="adj" fmla="val 5000"/>
          </a:avLst>
        </a:prstGeom>
        <a:solidFill>
          <a:srgbClr val="1F497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sk-SK" sz="2200" b="0" baseline="0" dirty="0">
              <a:solidFill>
                <a:sysClr val="window" lastClr="FFFFFF"/>
              </a:solidFill>
              <a:latin typeface="Calibri"/>
              <a:ea typeface="+mn-ea"/>
              <a:cs typeface="Times New Roman" panose="02020603050405020304" pitchFamily="18" charset="0"/>
            </a:rPr>
            <a:t>P</a:t>
          </a:r>
          <a:r>
            <a:rPr lang="sk-SK" sz="2200" b="1" baseline="0" dirty="0">
              <a:solidFill>
                <a:sysClr val="window" lastClr="FFFFFF"/>
              </a:solidFill>
              <a:latin typeface="Calibri"/>
              <a:ea typeface="+mn-ea"/>
              <a:cs typeface="Times New Roman" panose="02020603050405020304" pitchFamily="18" charset="0"/>
            </a:rPr>
            <a:t>OVRCHOVÁ</a:t>
          </a:r>
          <a:r>
            <a:rPr lang="sk-SK" sz="2400" b="1" dirty="0">
              <a:solidFill>
                <a:sysClr val="window" lastClr="FFFFFF"/>
              </a:solidFill>
              <a:latin typeface="Calibri"/>
              <a:ea typeface="+mn-ea"/>
              <a:cs typeface="Times New Roman" panose="02020603050405020304" pitchFamily="18" charset="0"/>
            </a:rPr>
            <a:t> VODA</a:t>
          </a:r>
          <a:endParaRPr lang="en-GB" sz="2400" b="1" dirty="0">
            <a:solidFill>
              <a:sysClr val="window" lastClr="FFFFFF"/>
            </a:solidFill>
            <a:latin typeface="Calibri"/>
            <a:ea typeface="+mn-ea"/>
            <a:cs typeface="Times New Roman" panose="02020603050405020304" pitchFamily="18" charset="0"/>
          </a:endParaRPr>
        </a:p>
      </dgm:t>
    </dgm:pt>
    <dgm:pt modelId="{F0F2B261-7483-4286-B87A-B2D6EC29716C}" type="parTrans" cxnId="{18ADCB34-DBDB-473D-B8FF-C85CED7D4692}">
      <dgm:prSet/>
      <dgm:spPr/>
      <dgm:t>
        <a:bodyPr/>
        <a:lstStyle/>
        <a:p>
          <a:endParaRPr lang="en-GB"/>
        </a:p>
      </dgm:t>
    </dgm:pt>
    <dgm:pt modelId="{A1D4FA55-3E81-4F4A-85F5-DC9FF054F2E6}" type="sibTrans" cxnId="{18ADCB34-DBDB-473D-B8FF-C85CED7D4692}">
      <dgm:prSet/>
      <dgm:spPr/>
      <dgm:t>
        <a:bodyPr/>
        <a:lstStyle/>
        <a:p>
          <a:endParaRPr lang="en-GB"/>
        </a:p>
      </dgm:t>
    </dgm:pt>
    <dgm:pt modelId="{D933BBFE-6E81-4E17-B12F-325A97E988C5}">
      <dgm:prSet phldrT="[Text]" custT="1"/>
      <dgm:spPr>
        <a:xfrm>
          <a:off x="2211820" y="219254"/>
          <a:ext cx="2136544" cy="3149053"/>
        </a:xfrm>
        <a:prstGeom prst="roundRect">
          <a:avLst>
            <a:gd name="adj" fmla="val 5000"/>
          </a:avLst>
        </a:prstGeom>
        <a:solidFill>
          <a:srgbClr val="1F497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sk-SK" sz="2200" b="1" baseline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PODZEM</a:t>
          </a:r>
          <a:r>
            <a:rPr lang="sk-SK" sz="2200" b="0" baseline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N</a:t>
          </a:r>
          <a:r>
            <a:rPr lang="sk-SK" sz="2200" b="1" baseline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Á VODA</a:t>
          </a:r>
          <a:endParaRPr lang="en-GB" sz="2200" b="1" baseline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AC0B5FB-D738-41DF-AC34-D9D53CAA14D9}" type="parTrans" cxnId="{AE17FA17-E35D-40AF-A889-23004BAE9539}">
      <dgm:prSet/>
      <dgm:spPr/>
      <dgm:t>
        <a:bodyPr/>
        <a:lstStyle/>
        <a:p>
          <a:endParaRPr lang="en-GB"/>
        </a:p>
      </dgm:t>
    </dgm:pt>
    <dgm:pt modelId="{107C02A1-2C24-479B-98CE-DF017296D1AD}" type="sibTrans" cxnId="{AE17FA17-E35D-40AF-A889-23004BAE9539}">
      <dgm:prSet/>
      <dgm:spPr/>
      <dgm:t>
        <a:bodyPr/>
        <a:lstStyle/>
        <a:p>
          <a:endParaRPr lang="en-GB"/>
        </a:p>
      </dgm:t>
    </dgm:pt>
    <dgm:pt modelId="{E95C6C15-452B-40B6-8237-85A4BED11AA2}">
      <dgm:prSet phldrT="[Text]" custT="1"/>
      <dgm:spPr>
        <a:xfrm>
          <a:off x="2639129" y="219254"/>
          <a:ext cx="1591725" cy="314905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gm:spPr>
      <dgm:t>
        <a:bodyPr/>
        <a:lstStyle/>
        <a:p>
          <a:r>
            <a:rPr lang="sk-SK" sz="2800" b="0" i="0" cap="none" spc="0" baseline="0" dirty="0">
              <a:ln w="9207" cmpd="sng">
                <a:prstDash val="solid"/>
              </a:ln>
              <a:solidFill>
                <a:sysClr val="window" lastClr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dobrý chemický stav  - 2015</a:t>
          </a:r>
          <a:endParaRPr lang="en-GB" sz="2800" b="0" i="0" cap="none" spc="0" baseline="0" dirty="0">
            <a:ln w="9207" cmpd="sng">
              <a:prstDash val="solid"/>
            </a:ln>
            <a:solidFill>
              <a:sysClr val="window" lastClr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6557863D-7147-4094-B19F-94C905BE7D6B}" type="parTrans" cxnId="{8713921B-6556-49E7-9762-9950554410C2}">
      <dgm:prSet/>
      <dgm:spPr/>
      <dgm:t>
        <a:bodyPr/>
        <a:lstStyle/>
        <a:p>
          <a:endParaRPr lang="en-GB"/>
        </a:p>
      </dgm:t>
    </dgm:pt>
    <dgm:pt modelId="{38C047F7-B795-4F0B-91E2-CDF4691B1BE9}" type="sibTrans" cxnId="{8713921B-6556-49E7-9762-9950554410C2}">
      <dgm:prSet/>
      <dgm:spPr/>
      <dgm:t>
        <a:bodyPr/>
        <a:lstStyle/>
        <a:p>
          <a:endParaRPr lang="en-GB"/>
        </a:p>
      </dgm:t>
    </dgm:pt>
    <dgm:pt modelId="{ADB116DD-7FC1-4809-A8F4-E8EF17922089}">
      <dgm:prSet phldrT="[Text]" custT="1"/>
      <dgm:spPr>
        <a:xfrm>
          <a:off x="4423640" y="206538"/>
          <a:ext cx="2136544" cy="3178383"/>
        </a:xfrm>
        <a:prstGeom prst="roundRect">
          <a:avLst>
            <a:gd name="adj" fmla="val 5000"/>
          </a:avLst>
        </a:prstGeom>
        <a:solidFill>
          <a:srgbClr val="1F497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sk-SK" sz="2200" b="1" baseline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CHRÁNENÉ ÚZEMIA </a:t>
          </a:r>
          <a:endParaRPr lang="en-GB" sz="2200" b="1" baseline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6C51A24-E779-4DB1-9DE6-DFDBAA5CC8FB}" type="parTrans" cxnId="{89C7644D-C8DC-423A-9BE4-866ECD68D4B4}">
      <dgm:prSet/>
      <dgm:spPr/>
      <dgm:t>
        <a:bodyPr/>
        <a:lstStyle/>
        <a:p>
          <a:endParaRPr lang="en-GB"/>
        </a:p>
      </dgm:t>
    </dgm:pt>
    <dgm:pt modelId="{EBEE6A75-BAFD-46A6-B586-4F8F4D9F0056}" type="sibTrans" cxnId="{89C7644D-C8DC-423A-9BE4-866ECD68D4B4}">
      <dgm:prSet/>
      <dgm:spPr/>
      <dgm:t>
        <a:bodyPr/>
        <a:lstStyle/>
        <a:p>
          <a:endParaRPr lang="en-GB"/>
        </a:p>
      </dgm:t>
    </dgm:pt>
    <dgm:pt modelId="{0FC0FFBC-6C01-4B01-8361-9A55BD930BC9}">
      <dgm:prSet phldrT="[Text]" custT="1"/>
      <dgm:spPr>
        <a:xfrm>
          <a:off x="427314" y="255328"/>
          <a:ext cx="1591725" cy="314023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gm:spPr>
      <dgm:t>
        <a:bodyPr/>
        <a:lstStyle/>
        <a:p>
          <a:r>
            <a:rPr lang="sk-SK" sz="2800" b="0" i="0" cap="none" spc="0" baseline="0" dirty="0">
              <a:ln w="9207" cmpd="sng">
                <a:prstDash val="solid"/>
              </a:ln>
              <a:solidFill>
                <a:sysClr val="window" lastClr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dobrý ekologický stav - 2015</a:t>
          </a:r>
        </a:p>
        <a:p>
          <a:r>
            <a:rPr lang="sk-SK" sz="2800" b="0" i="0" cap="none" spc="0" baseline="0" dirty="0">
              <a:ln w="9207" cmpd="sng">
                <a:prstDash val="solid"/>
              </a:ln>
              <a:solidFill>
                <a:sysClr val="window" lastClr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dobrý chemický stav - 2015</a:t>
          </a:r>
        </a:p>
        <a:p>
          <a:r>
            <a:rPr lang="sk-SK" sz="2800" b="0" i="0" cap="none" spc="0" baseline="0" dirty="0">
              <a:ln w="9207" cmpd="sng"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zabrániť zhoršovaniu stavu vôd   </a:t>
          </a:r>
          <a:endParaRPr lang="en-GB" sz="2800" b="0" i="0" cap="none" spc="0" baseline="0" dirty="0">
            <a:ln w="9207" cmpd="sng">
              <a:prstDash val="solid"/>
            </a:ln>
            <a:solidFill>
              <a:srgbClr val="FFFF00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15819AB5-0F9A-4AD5-932C-E0CE314222A2}" type="sibTrans" cxnId="{8D8FAF61-C012-47D5-A910-29400746E634}">
      <dgm:prSet/>
      <dgm:spPr/>
      <dgm:t>
        <a:bodyPr/>
        <a:lstStyle/>
        <a:p>
          <a:endParaRPr lang="en-GB"/>
        </a:p>
      </dgm:t>
    </dgm:pt>
    <dgm:pt modelId="{E779CC78-86C3-4FA3-9AE9-17B1A1F3F0CB}" type="parTrans" cxnId="{8D8FAF61-C012-47D5-A910-29400746E634}">
      <dgm:prSet/>
      <dgm:spPr/>
      <dgm:t>
        <a:bodyPr/>
        <a:lstStyle/>
        <a:p>
          <a:endParaRPr lang="en-GB"/>
        </a:p>
      </dgm:t>
    </dgm:pt>
    <dgm:pt modelId="{2C26C955-3FF1-4874-8C22-A013399BD00C}">
      <dgm:prSet phldrT="[Text]" custT="1"/>
      <dgm:spPr>
        <a:xfrm>
          <a:off x="2639129" y="219254"/>
          <a:ext cx="1591725" cy="314905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gm:spPr>
      <dgm:t>
        <a:bodyPr/>
        <a:lstStyle/>
        <a:p>
          <a:r>
            <a:rPr lang="sk-SK" sz="2800" b="0" i="0" cap="none" spc="0" baseline="0" dirty="0">
              <a:ln w="9207" cmpd="sng">
                <a:prstDash val="solid"/>
              </a:ln>
              <a:solidFill>
                <a:sysClr val="window" lastClr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dobrý kvantitatívny stav - 2015</a:t>
          </a:r>
        </a:p>
        <a:p>
          <a:r>
            <a:rPr lang="sk-SK" sz="2800" b="0" i="0" cap="none" spc="0" baseline="0" dirty="0">
              <a:ln w="9207" cmpd="sng"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zabrániť zhoršovaniu stavu vôd </a:t>
          </a:r>
          <a:endParaRPr lang="en-GB" sz="2800" b="0" i="0" cap="none" spc="0" baseline="0" dirty="0">
            <a:ln w="9207" cmpd="sng">
              <a:prstDash val="solid"/>
            </a:ln>
            <a:solidFill>
              <a:srgbClr val="FFFF00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BEA43022-A005-4807-8B0F-46442B8231EE}" type="parTrans" cxnId="{C46F47D0-3D60-49B6-90D9-B7F5141A1C7D}">
      <dgm:prSet/>
      <dgm:spPr/>
      <dgm:t>
        <a:bodyPr/>
        <a:lstStyle/>
        <a:p>
          <a:endParaRPr lang="en-GB"/>
        </a:p>
      </dgm:t>
    </dgm:pt>
    <dgm:pt modelId="{A5D49CA5-6D0A-496A-B8AE-7693E20E7D62}" type="sibTrans" cxnId="{C46F47D0-3D60-49B6-90D9-B7F5141A1C7D}">
      <dgm:prSet/>
      <dgm:spPr/>
      <dgm:t>
        <a:bodyPr/>
        <a:lstStyle/>
        <a:p>
          <a:endParaRPr lang="en-GB"/>
        </a:p>
      </dgm:t>
    </dgm:pt>
    <dgm:pt modelId="{088BC2AE-7A16-4D0B-AF76-3359A9B45D63}">
      <dgm:prSet phldrT="[Text]" custT="1"/>
      <dgm:spPr>
        <a:xfrm>
          <a:off x="427314" y="255328"/>
          <a:ext cx="1591725" cy="314023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gm:spPr>
      <dgm:t>
        <a:bodyPr/>
        <a:lstStyle/>
        <a:p>
          <a:endParaRPr lang="en-GB" sz="1600" i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900FC5BF-6C64-4C9F-B0A6-29FCDB6A82B4}" type="parTrans" cxnId="{B80042F2-22B2-4D2F-A14A-1C26034C24EC}">
      <dgm:prSet/>
      <dgm:spPr/>
      <dgm:t>
        <a:bodyPr/>
        <a:lstStyle/>
        <a:p>
          <a:endParaRPr lang="en-GB"/>
        </a:p>
      </dgm:t>
    </dgm:pt>
    <dgm:pt modelId="{B883A224-5E5A-45BC-B23A-263CA74050F7}" type="sibTrans" cxnId="{B80042F2-22B2-4D2F-A14A-1C26034C24EC}">
      <dgm:prSet/>
      <dgm:spPr/>
      <dgm:t>
        <a:bodyPr/>
        <a:lstStyle/>
        <a:p>
          <a:endParaRPr lang="en-GB"/>
        </a:p>
      </dgm:t>
    </dgm:pt>
    <dgm:pt modelId="{B738E451-DA07-4FD3-B137-394E94F65A7D}">
      <dgm:prSet phldrT="[Text]" custT="1"/>
      <dgm:spPr>
        <a:xfrm>
          <a:off x="2639129" y="219254"/>
          <a:ext cx="1591725" cy="314905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gm:spPr>
      <dgm:t>
        <a:bodyPr/>
        <a:lstStyle/>
        <a:p>
          <a:endParaRPr lang="en-GB" sz="1600" i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E7B1CDC4-5E2F-41AE-91A3-A4139A0C82C7}" type="parTrans" cxnId="{ECE1C899-E60C-474F-A329-E8E6E627651B}">
      <dgm:prSet/>
      <dgm:spPr/>
      <dgm:t>
        <a:bodyPr/>
        <a:lstStyle/>
        <a:p>
          <a:endParaRPr lang="en-GB"/>
        </a:p>
      </dgm:t>
    </dgm:pt>
    <dgm:pt modelId="{4BF0FA52-D14C-43F1-BC55-656635AABB8E}" type="sibTrans" cxnId="{ECE1C899-E60C-474F-A329-E8E6E627651B}">
      <dgm:prSet/>
      <dgm:spPr/>
      <dgm:t>
        <a:bodyPr/>
        <a:lstStyle/>
        <a:p>
          <a:endParaRPr lang="en-GB"/>
        </a:p>
      </dgm:t>
    </dgm:pt>
    <dgm:pt modelId="{08803229-F8D6-44C1-B23C-A132CAACD049}">
      <dgm:prSet phldrT="[Text]" custT="1"/>
      <dgm:spPr>
        <a:xfrm>
          <a:off x="4850949" y="206538"/>
          <a:ext cx="1591725" cy="317838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gm:spPr>
      <dgm:t>
        <a:bodyPr/>
        <a:lstStyle/>
        <a:p>
          <a:endParaRPr lang="sk-SK" sz="1600" i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r>
            <a:rPr lang="sk-SK" sz="2800" b="0" i="0" cap="none" spc="0" baseline="0" dirty="0">
              <a:ln w="9207" cmpd="sng">
                <a:prstDash val="solid"/>
              </a:ln>
              <a:solidFill>
                <a:sysClr val="window" lastClr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útvary na odber pitnej vody</a:t>
          </a:r>
        </a:p>
        <a:p>
          <a:r>
            <a:rPr lang="sk-SK" sz="2800" b="0" i="0" cap="none" spc="0" baseline="0" dirty="0">
              <a:ln w="9207" cmpd="sng">
                <a:prstDash val="solid"/>
              </a:ln>
              <a:solidFill>
                <a:sysClr val="window" lastClr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zraniteľné oblasti</a:t>
          </a:r>
        </a:p>
        <a:p>
          <a:r>
            <a:rPr lang="sk-SK" sz="2800" b="0" i="0" cap="none" spc="0" baseline="0" dirty="0">
              <a:ln w="9207" cmpd="sng">
                <a:prstDash val="solid"/>
              </a:ln>
              <a:solidFill>
                <a:sysClr val="window" lastClr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Natura 2000</a:t>
          </a:r>
        </a:p>
        <a:p>
          <a:r>
            <a:rPr lang="sk-SK" sz="2800" i="0" baseline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zabrániť zhoršovaniu stavu území </a:t>
          </a:r>
          <a:endParaRPr lang="en-GB" sz="2800" i="0" baseline="0" dirty="0">
            <a:solidFill>
              <a:srgbClr val="FFFF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7A013211-C044-4259-8612-84E7D34397F5}" type="parTrans" cxnId="{A9018F50-C475-4043-A5F7-1E4E9107E381}">
      <dgm:prSet/>
      <dgm:spPr/>
      <dgm:t>
        <a:bodyPr/>
        <a:lstStyle/>
        <a:p>
          <a:endParaRPr lang="en-GB"/>
        </a:p>
      </dgm:t>
    </dgm:pt>
    <dgm:pt modelId="{16AF6F7A-452B-4DBC-BEBB-2A74F2311948}" type="sibTrans" cxnId="{A9018F50-C475-4043-A5F7-1E4E9107E381}">
      <dgm:prSet/>
      <dgm:spPr/>
      <dgm:t>
        <a:bodyPr/>
        <a:lstStyle/>
        <a:p>
          <a:endParaRPr lang="en-GB"/>
        </a:p>
      </dgm:t>
    </dgm:pt>
    <dgm:pt modelId="{1AD5C50F-CE2F-4948-999E-A3D591229F5D}" type="pres">
      <dgm:prSet presAssocID="{A8000D6E-AD23-497C-97FF-19700056C1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D6ECBD5-E65D-487E-BAE8-9DA129D56FAB}" type="pres">
      <dgm:prSet presAssocID="{64A1CC63-E766-46E6-84A0-8A8EBAAD6D14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3254C0A-98A9-41EF-9B47-7600B23B6785}" type="pres">
      <dgm:prSet presAssocID="{64A1CC63-E766-46E6-84A0-8A8EBAAD6D14}" presName="bgRect" presStyleLbl="node1" presStyleIdx="0" presStyleCnt="3" custScaleY="122481" custLinFactNeighborX="-3391" custLinFactNeighborY="1724"/>
      <dgm:spPr/>
      <dgm:t>
        <a:bodyPr/>
        <a:lstStyle/>
        <a:p>
          <a:endParaRPr lang="en-GB"/>
        </a:p>
      </dgm:t>
    </dgm:pt>
    <dgm:pt modelId="{CFF2227B-E9B8-4ECE-AD3B-8661B1F4A915}" type="pres">
      <dgm:prSet presAssocID="{64A1CC63-E766-46E6-84A0-8A8EBAAD6D14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37C1443-80C2-4438-9F7D-118A9E58D184}" type="pres">
      <dgm:prSet presAssocID="{64A1CC63-E766-46E6-84A0-8A8EBAAD6D14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49A5050-A0A1-44DF-A9AE-BFE32EF86E68}" type="pres">
      <dgm:prSet presAssocID="{A1D4FA55-3E81-4F4A-85F5-DC9FF054F2E6}" presName="hSp" presStyleCnt="0"/>
      <dgm:spPr/>
      <dgm:t>
        <a:bodyPr/>
        <a:lstStyle/>
        <a:p>
          <a:endParaRPr lang="en-GB"/>
        </a:p>
      </dgm:t>
    </dgm:pt>
    <dgm:pt modelId="{80CC3AE9-1C3B-4818-BA78-21BB2A496FBD}" type="pres">
      <dgm:prSet presAssocID="{A1D4FA55-3E81-4F4A-85F5-DC9FF054F2E6}" presName="vProcSp" presStyleCnt="0"/>
      <dgm:spPr/>
      <dgm:t>
        <a:bodyPr/>
        <a:lstStyle/>
        <a:p>
          <a:endParaRPr lang="en-GB"/>
        </a:p>
      </dgm:t>
    </dgm:pt>
    <dgm:pt modelId="{6F231DA8-CD69-4D48-9771-7B7F6DF8D251}" type="pres">
      <dgm:prSet presAssocID="{A1D4FA55-3E81-4F4A-85F5-DC9FF054F2E6}" presName="vSp1" presStyleCnt="0"/>
      <dgm:spPr/>
      <dgm:t>
        <a:bodyPr/>
        <a:lstStyle/>
        <a:p>
          <a:endParaRPr lang="en-GB"/>
        </a:p>
      </dgm:t>
    </dgm:pt>
    <dgm:pt modelId="{3CA76F70-D5D0-40F5-9022-B2AF1380489A}" type="pres">
      <dgm:prSet presAssocID="{A1D4FA55-3E81-4F4A-85F5-DC9FF054F2E6}" presName="simulatedConn" presStyleLbl="solidFgAcc1" presStyleIdx="0" presStyleCnt="2" custLinFactY="100000" custLinFactNeighborX="14210" custLinFactNeighborY="147410"/>
      <dgm:spPr>
        <a:xfrm rot="5400000">
          <a:off x="2079568" y="2919578"/>
          <a:ext cx="376949" cy="320481"/>
        </a:xfrm>
        <a:prstGeom prst="flowChartExtract">
          <a:avLst/>
        </a:prstGeom>
        <a:solidFill>
          <a:srgbClr val="EEECE1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GB"/>
        </a:p>
      </dgm:t>
    </dgm:pt>
    <dgm:pt modelId="{667675D6-991C-4FBF-A18D-7BB75C9D73F3}" type="pres">
      <dgm:prSet presAssocID="{A1D4FA55-3E81-4F4A-85F5-DC9FF054F2E6}" presName="vSp2" presStyleCnt="0"/>
      <dgm:spPr/>
      <dgm:t>
        <a:bodyPr/>
        <a:lstStyle/>
        <a:p>
          <a:endParaRPr lang="en-GB"/>
        </a:p>
      </dgm:t>
    </dgm:pt>
    <dgm:pt modelId="{E0FE5C79-80DC-439D-922B-38BFB75CA5BE}" type="pres">
      <dgm:prSet presAssocID="{A1D4FA55-3E81-4F4A-85F5-DC9FF054F2E6}" presName="sibTrans" presStyleCnt="0"/>
      <dgm:spPr/>
      <dgm:t>
        <a:bodyPr/>
        <a:lstStyle/>
        <a:p>
          <a:endParaRPr lang="en-GB"/>
        </a:p>
      </dgm:t>
    </dgm:pt>
    <dgm:pt modelId="{2202D83D-97CE-4BB0-97BF-A98FF98E97A8}" type="pres">
      <dgm:prSet presAssocID="{D933BBFE-6E81-4E17-B12F-325A97E988C5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10DF61D-DA6C-4EF5-A109-31E400B41D71}" type="pres">
      <dgm:prSet presAssocID="{D933BBFE-6E81-4E17-B12F-325A97E988C5}" presName="bgRect" presStyleLbl="node1" presStyleIdx="1" presStyleCnt="3" custScaleY="122825" custLinFactNeighborY="-992"/>
      <dgm:spPr/>
      <dgm:t>
        <a:bodyPr/>
        <a:lstStyle/>
        <a:p>
          <a:endParaRPr lang="en-GB"/>
        </a:p>
      </dgm:t>
    </dgm:pt>
    <dgm:pt modelId="{6F55E02D-5B4E-42DD-AAD2-2C586C5E3489}" type="pres">
      <dgm:prSet presAssocID="{D933BBFE-6E81-4E17-B12F-325A97E988C5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CF5CDED-9630-446F-BEC7-503B8F55D55D}" type="pres">
      <dgm:prSet presAssocID="{D933BBFE-6E81-4E17-B12F-325A97E988C5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BDD8F16-45FC-4525-AC24-F8E6D8865EE8}" type="pres">
      <dgm:prSet presAssocID="{107C02A1-2C24-479B-98CE-DF017296D1AD}" presName="hSp" presStyleCnt="0"/>
      <dgm:spPr/>
      <dgm:t>
        <a:bodyPr/>
        <a:lstStyle/>
        <a:p>
          <a:endParaRPr lang="en-GB"/>
        </a:p>
      </dgm:t>
    </dgm:pt>
    <dgm:pt modelId="{66B3AD4F-3038-4941-B968-F914E09FB02B}" type="pres">
      <dgm:prSet presAssocID="{107C02A1-2C24-479B-98CE-DF017296D1AD}" presName="vProcSp" presStyleCnt="0"/>
      <dgm:spPr/>
      <dgm:t>
        <a:bodyPr/>
        <a:lstStyle/>
        <a:p>
          <a:endParaRPr lang="en-GB"/>
        </a:p>
      </dgm:t>
    </dgm:pt>
    <dgm:pt modelId="{A735F6E0-4284-4EE6-AFEC-7A1887FF094D}" type="pres">
      <dgm:prSet presAssocID="{107C02A1-2C24-479B-98CE-DF017296D1AD}" presName="vSp1" presStyleCnt="0"/>
      <dgm:spPr/>
      <dgm:t>
        <a:bodyPr/>
        <a:lstStyle/>
        <a:p>
          <a:endParaRPr lang="en-GB"/>
        </a:p>
      </dgm:t>
    </dgm:pt>
    <dgm:pt modelId="{DD331B0A-583B-4DBE-892D-DEABBA153BF8}" type="pres">
      <dgm:prSet presAssocID="{107C02A1-2C24-479B-98CE-DF017296D1AD}" presName="simulatedConn" presStyleLbl="solidFgAcc1" presStyleIdx="1" presStyleCnt="2" custScaleX="85277" custLinFactY="100000" custLinFactNeighborX="9930" custLinFactNeighborY="154645"/>
      <dgm:spPr>
        <a:xfrm rot="5400000">
          <a:off x="4277175" y="2955897"/>
          <a:ext cx="376949" cy="273297"/>
        </a:xfrm>
        <a:prstGeom prst="flowChartExtract">
          <a:avLst/>
        </a:prstGeom>
        <a:solidFill>
          <a:srgbClr val="EEECE1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GB"/>
        </a:p>
      </dgm:t>
    </dgm:pt>
    <dgm:pt modelId="{4459853D-810F-4707-AACF-226866C1B945}" type="pres">
      <dgm:prSet presAssocID="{107C02A1-2C24-479B-98CE-DF017296D1AD}" presName="vSp2" presStyleCnt="0"/>
      <dgm:spPr/>
      <dgm:t>
        <a:bodyPr/>
        <a:lstStyle/>
        <a:p>
          <a:endParaRPr lang="en-GB"/>
        </a:p>
      </dgm:t>
    </dgm:pt>
    <dgm:pt modelId="{B2DE6907-A01A-481A-A8B9-37BABDBEF426}" type="pres">
      <dgm:prSet presAssocID="{107C02A1-2C24-479B-98CE-DF017296D1AD}" presName="sibTrans" presStyleCnt="0"/>
      <dgm:spPr/>
      <dgm:t>
        <a:bodyPr/>
        <a:lstStyle/>
        <a:p>
          <a:endParaRPr lang="en-GB"/>
        </a:p>
      </dgm:t>
    </dgm:pt>
    <dgm:pt modelId="{B2E1CEE4-E70D-44E2-90F1-9285FAB95C5E}" type="pres">
      <dgm:prSet presAssocID="{ADB116DD-7FC1-4809-A8F4-E8EF17922089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757CD37-1C48-4824-B94B-5B1B0EEE4825}" type="pres">
      <dgm:prSet presAssocID="{ADB116DD-7FC1-4809-A8F4-E8EF17922089}" presName="bgRect" presStyleLbl="node1" presStyleIdx="2" presStyleCnt="3" custScaleY="123969" custLinFactNeighborX="4783" custLinFactNeighborY="-1488"/>
      <dgm:spPr/>
      <dgm:t>
        <a:bodyPr/>
        <a:lstStyle/>
        <a:p>
          <a:endParaRPr lang="en-GB"/>
        </a:p>
      </dgm:t>
    </dgm:pt>
    <dgm:pt modelId="{1F0994B9-4ABF-412E-B38B-9C6148FA645C}" type="pres">
      <dgm:prSet presAssocID="{ADB116DD-7FC1-4809-A8F4-E8EF17922089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B984B40-8316-409A-BB52-2B8780AF4BBF}" type="pres">
      <dgm:prSet presAssocID="{ADB116DD-7FC1-4809-A8F4-E8EF17922089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EEF75BF-F2FD-4B04-AA94-96B5128BEE86}" type="presOf" srcId="{2C26C955-3FF1-4874-8C22-A013399BD00C}" destId="{ACF5CDED-9630-446F-BEC7-503B8F55D55D}" srcOrd="0" destOrd="2" presId="urn:microsoft.com/office/officeart/2005/8/layout/hProcess7"/>
    <dgm:cxn modelId="{0D35CEF1-6C45-4B2C-BEA3-DD5B54AA97E6}" type="presOf" srcId="{ADB116DD-7FC1-4809-A8F4-E8EF17922089}" destId="{1F0994B9-4ABF-412E-B38B-9C6148FA645C}" srcOrd="1" destOrd="0" presId="urn:microsoft.com/office/officeart/2005/8/layout/hProcess7"/>
    <dgm:cxn modelId="{3BFE21DE-7C48-473E-8B38-759E9EC419A5}" type="presOf" srcId="{D933BBFE-6E81-4E17-B12F-325A97E988C5}" destId="{F10DF61D-DA6C-4EF5-A109-31E400B41D71}" srcOrd="0" destOrd="0" presId="urn:microsoft.com/office/officeart/2005/8/layout/hProcess7"/>
    <dgm:cxn modelId="{3507C97C-EDDD-41BF-B065-2A0CF7434AF2}" type="presOf" srcId="{B738E451-DA07-4FD3-B137-394E94F65A7D}" destId="{ACF5CDED-9630-446F-BEC7-503B8F55D55D}" srcOrd="0" destOrd="0" presId="urn:microsoft.com/office/officeart/2005/8/layout/hProcess7"/>
    <dgm:cxn modelId="{1687D7A0-AB52-459E-9706-67CB8948E4FB}" type="presOf" srcId="{A8000D6E-AD23-497C-97FF-19700056C155}" destId="{1AD5C50F-CE2F-4948-999E-A3D591229F5D}" srcOrd="0" destOrd="0" presId="urn:microsoft.com/office/officeart/2005/8/layout/hProcess7"/>
    <dgm:cxn modelId="{ADDAB80E-742E-4719-89E2-8AEE5744E928}" type="presOf" srcId="{ADB116DD-7FC1-4809-A8F4-E8EF17922089}" destId="{9757CD37-1C48-4824-B94B-5B1B0EEE4825}" srcOrd="0" destOrd="0" presId="urn:microsoft.com/office/officeart/2005/8/layout/hProcess7"/>
    <dgm:cxn modelId="{0BFC6146-8686-44D1-97FF-EAE4A9BE99B6}" type="presOf" srcId="{08803229-F8D6-44C1-B23C-A132CAACD049}" destId="{3B984B40-8316-409A-BB52-2B8780AF4BBF}" srcOrd="0" destOrd="0" presId="urn:microsoft.com/office/officeart/2005/8/layout/hProcess7"/>
    <dgm:cxn modelId="{53EAE9BA-5C2B-49B4-8FE6-8693FE1A8FE9}" type="presOf" srcId="{64A1CC63-E766-46E6-84A0-8A8EBAAD6D14}" destId="{CFF2227B-E9B8-4ECE-AD3B-8661B1F4A915}" srcOrd="1" destOrd="0" presId="urn:microsoft.com/office/officeart/2005/8/layout/hProcess7"/>
    <dgm:cxn modelId="{44EAD80F-9161-4036-A6D3-CDE0572FA7BA}" type="presOf" srcId="{E95C6C15-452B-40B6-8237-85A4BED11AA2}" destId="{ACF5CDED-9630-446F-BEC7-503B8F55D55D}" srcOrd="0" destOrd="1" presId="urn:microsoft.com/office/officeart/2005/8/layout/hProcess7"/>
    <dgm:cxn modelId="{9BE99348-3FE6-40C3-97DE-7F007F006ABB}" type="presOf" srcId="{0FC0FFBC-6C01-4B01-8361-9A55BD930BC9}" destId="{837C1443-80C2-4438-9F7D-118A9E58D184}" srcOrd="0" destOrd="1" presId="urn:microsoft.com/office/officeart/2005/8/layout/hProcess7"/>
    <dgm:cxn modelId="{8D8FAF61-C012-47D5-A910-29400746E634}" srcId="{64A1CC63-E766-46E6-84A0-8A8EBAAD6D14}" destId="{0FC0FFBC-6C01-4B01-8361-9A55BD930BC9}" srcOrd="1" destOrd="0" parTransId="{E779CC78-86C3-4FA3-9AE9-17B1A1F3F0CB}" sibTransId="{15819AB5-0F9A-4AD5-932C-E0CE314222A2}"/>
    <dgm:cxn modelId="{ECE1C899-E60C-474F-A329-E8E6E627651B}" srcId="{D933BBFE-6E81-4E17-B12F-325A97E988C5}" destId="{B738E451-DA07-4FD3-B137-394E94F65A7D}" srcOrd="0" destOrd="0" parTransId="{E7B1CDC4-5E2F-41AE-91A3-A4139A0C82C7}" sibTransId="{4BF0FA52-D14C-43F1-BC55-656635AABB8E}"/>
    <dgm:cxn modelId="{18ADCB34-DBDB-473D-B8FF-C85CED7D4692}" srcId="{A8000D6E-AD23-497C-97FF-19700056C155}" destId="{64A1CC63-E766-46E6-84A0-8A8EBAAD6D14}" srcOrd="0" destOrd="0" parTransId="{F0F2B261-7483-4286-B87A-B2D6EC29716C}" sibTransId="{A1D4FA55-3E81-4F4A-85F5-DC9FF054F2E6}"/>
    <dgm:cxn modelId="{B80042F2-22B2-4D2F-A14A-1C26034C24EC}" srcId="{64A1CC63-E766-46E6-84A0-8A8EBAAD6D14}" destId="{088BC2AE-7A16-4D0B-AF76-3359A9B45D63}" srcOrd="0" destOrd="0" parTransId="{900FC5BF-6C64-4C9F-B0A6-29FCDB6A82B4}" sibTransId="{B883A224-5E5A-45BC-B23A-263CA74050F7}"/>
    <dgm:cxn modelId="{24FE99CF-75C7-458F-8ADD-F528564723A4}" type="presOf" srcId="{088BC2AE-7A16-4D0B-AF76-3359A9B45D63}" destId="{837C1443-80C2-4438-9F7D-118A9E58D184}" srcOrd="0" destOrd="0" presId="urn:microsoft.com/office/officeart/2005/8/layout/hProcess7"/>
    <dgm:cxn modelId="{7F65562C-D472-49BA-B594-E9C6B734E416}" type="presOf" srcId="{D933BBFE-6E81-4E17-B12F-325A97E988C5}" destId="{6F55E02D-5B4E-42DD-AAD2-2C586C5E3489}" srcOrd="1" destOrd="0" presId="urn:microsoft.com/office/officeart/2005/8/layout/hProcess7"/>
    <dgm:cxn modelId="{C46F47D0-3D60-49B6-90D9-B7F5141A1C7D}" srcId="{D933BBFE-6E81-4E17-B12F-325A97E988C5}" destId="{2C26C955-3FF1-4874-8C22-A013399BD00C}" srcOrd="2" destOrd="0" parTransId="{BEA43022-A005-4807-8B0F-46442B8231EE}" sibTransId="{A5D49CA5-6D0A-496A-B8AE-7693E20E7D62}"/>
    <dgm:cxn modelId="{A9018F50-C475-4043-A5F7-1E4E9107E381}" srcId="{ADB116DD-7FC1-4809-A8F4-E8EF17922089}" destId="{08803229-F8D6-44C1-B23C-A132CAACD049}" srcOrd="0" destOrd="0" parTransId="{7A013211-C044-4259-8612-84E7D34397F5}" sibTransId="{16AF6F7A-452B-4DBC-BEBB-2A74F2311948}"/>
    <dgm:cxn modelId="{AE17FA17-E35D-40AF-A889-23004BAE9539}" srcId="{A8000D6E-AD23-497C-97FF-19700056C155}" destId="{D933BBFE-6E81-4E17-B12F-325A97E988C5}" srcOrd="1" destOrd="0" parTransId="{8AC0B5FB-D738-41DF-AC34-D9D53CAA14D9}" sibTransId="{107C02A1-2C24-479B-98CE-DF017296D1AD}"/>
    <dgm:cxn modelId="{8713921B-6556-49E7-9762-9950554410C2}" srcId="{D933BBFE-6E81-4E17-B12F-325A97E988C5}" destId="{E95C6C15-452B-40B6-8237-85A4BED11AA2}" srcOrd="1" destOrd="0" parTransId="{6557863D-7147-4094-B19F-94C905BE7D6B}" sibTransId="{38C047F7-B795-4F0B-91E2-CDF4691B1BE9}"/>
    <dgm:cxn modelId="{89C7644D-C8DC-423A-9BE4-866ECD68D4B4}" srcId="{A8000D6E-AD23-497C-97FF-19700056C155}" destId="{ADB116DD-7FC1-4809-A8F4-E8EF17922089}" srcOrd="2" destOrd="0" parTransId="{56C51A24-E779-4DB1-9DE6-DFDBAA5CC8FB}" sibTransId="{EBEE6A75-BAFD-46A6-B586-4F8F4D9F0056}"/>
    <dgm:cxn modelId="{44CA05CB-1E9B-4FDE-AD00-67953B05339C}" type="presOf" srcId="{64A1CC63-E766-46E6-84A0-8A8EBAAD6D14}" destId="{53254C0A-98A9-41EF-9B47-7600B23B6785}" srcOrd="0" destOrd="0" presId="urn:microsoft.com/office/officeart/2005/8/layout/hProcess7"/>
    <dgm:cxn modelId="{EBD8BEC7-FEC0-4F01-97BE-26E970A1F81F}" type="presParOf" srcId="{1AD5C50F-CE2F-4948-999E-A3D591229F5D}" destId="{3D6ECBD5-E65D-487E-BAE8-9DA129D56FAB}" srcOrd="0" destOrd="0" presId="urn:microsoft.com/office/officeart/2005/8/layout/hProcess7"/>
    <dgm:cxn modelId="{682DAF63-2E2E-41ED-A59A-1C9E01F05FF1}" type="presParOf" srcId="{3D6ECBD5-E65D-487E-BAE8-9DA129D56FAB}" destId="{53254C0A-98A9-41EF-9B47-7600B23B6785}" srcOrd="0" destOrd="0" presId="urn:microsoft.com/office/officeart/2005/8/layout/hProcess7"/>
    <dgm:cxn modelId="{F190F3D2-305F-4BBE-BB42-B26F1D876F70}" type="presParOf" srcId="{3D6ECBD5-E65D-487E-BAE8-9DA129D56FAB}" destId="{CFF2227B-E9B8-4ECE-AD3B-8661B1F4A915}" srcOrd="1" destOrd="0" presId="urn:microsoft.com/office/officeart/2005/8/layout/hProcess7"/>
    <dgm:cxn modelId="{63091B84-79CC-48FC-8DDC-759BA3384C01}" type="presParOf" srcId="{3D6ECBD5-E65D-487E-BAE8-9DA129D56FAB}" destId="{837C1443-80C2-4438-9F7D-118A9E58D184}" srcOrd="2" destOrd="0" presId="urn:microsoft.com/office/officeart/2005/8/layout/hProcess7"/>
    <dgm:cxn modelId="{874CA5D7-1E0B-479D-95AA-E5A09170EDCD}" type="presParOf" srcId="{1AD5C50F-CE2F-4948-999E-A3D591229F5D}" destId="{549A5050-A0A1-44DF-A9AE-BFE32EF86E68}" srcOrd="1" destOrd="0" presId="urn:microsoft.com/office/officeart/2005/8/layout/hProcess7"/>
    <dgm:cxn modelId="{D5A143B8-6D78-4BB5-B00C-54633DB47D08}" type="presParOf" srcId="{1AD5C50F-CE2F-4948-999E-A3D591229F5D}" destId="{80CC3AE9-1C3B-4818-BA78-21BB2A496FBD}" srcOrd="2" destOrd="0" presId="urn:microsoft.com/office/officeart/2005/8/layout/hProcess7"/>
    <dgm:cxn modelId="{98809C9D-B5F0-4A12-A63C-021108C1A004}" type="presParOf" srcId="{80CC3AE9-1C3B-4818-BA78-21BB2A496FBD}" destId="{6F231DA8-CD69-4D48-9771-7B7F6DF8D251}" srcOrd="0" destOrd="0" presId="urn:microsoft.com/office/officeart/2005/8/layout/hProcess7"/>
    <dgm:cxn modelId="{32706E20-C374-4727-A083-BB5B5BD1871E}" type="presParOf" srcId="{80CC3AE9-1C3B-4818-BA78-21BB2A496FBD}" destId="{3CA76F70-D5D0-40F5-9022-B2AF1380489A}" srcOrd="1" destOrd="0" presId="urn:microsoft.com/office/officeart/2005/8/layout/hProcess7"/>
    <dgm:cxn modelId="{CF6DFFEC-5579-44DD-A501-39389F874E47}" type="presParOf" srcId="{80CC3AE9-1C3B-4818-BA78-21BB2A496FBD}" destId="{667675D6-991C-4FBF-A18D-7BB75C9D73F3}" srcOrd="2" destOrd="0" presId="urn:microsoft.com/office/officeart/2005/8/layout/hProcess7"/>
    <dgm:cxn modelId="{E4AEF7D2-EAB8-4215-80F0-488967EB2C8F}" type="presParOf" srcId="{1AD5C50F-CE2F-4948-999E-A3D591229F5D}" destId="{E0FE5C79-80DC-439D-922B-38BFB75CA5BE}" srcOrd="3" destOrd="0" presId="urn:microsoft.com/office/officeart/2005/8/layout/hProcess7"/>
    <dgm:cxn modelId="{908C685D-0532-480D-BBD8-F77568E1EA2F}" type="presParOf" srcId="{1AD5C50F-CE2F-4948-999E-A3D591229F5D}" destId="{2202D83D-97CE-4BB0-97BF-A98FF98E97A8}" srcOrd="4" destOrd="0" presId="urn:microsoft.com/office/officeart/2005/8/layout/hProcess7"/>
    <dgm:cxn modelId="{30E8D5D3-3CBA-454A-9E32-CE4CF14944C7}" type="presParOf" srcId="{2202D83D-97CE-4BB0-97BF-A98FF98E97A8}" destId="{F10DF61D-DA6C-4EF5-A109-31E400B41D71}" srcOrd="0" destOrd="0" presId="urn:microsoft.com/office/officeart/2005/8/layout/hProcess7"/>
    <dgm:cxn modelId="{F0D2B01D-80CA-44B9-8D15-F7CA8270F750}" type="presParOf" srcId="{2202D83D-97CE-4BB0-97BF-A98FF98E97A8}" destId="{6F55E02D-5B4E-42DD-AAD2-2C586C5E3489}" srcOrd="1" destOrd="0" presId="urn:microsoft.com/office/officeart/2005/8/layout/hProcess7"/>
    <dgm:cxn modelId="{4068730E-68C5-4397-BAFB-626322841839}" type="presParOf" srcId="{2202D83D-97CE-4BB0-97BF-A98FF98E97A8}" destId="{ACF5CDED-9630-446F-BEC7-503B8F55D55D}" srcOrd="2" destOrd="0" presId="urn:microsoft.com/office/officeart/2005/8/layout/hProcess7"/>
    <dgm:cxn modelId="{2D2A69F1-47B2-490C-81BB-6F352724BA59}" type="presParOf" srcId="{1AD5C50F-CE2F-4948-999E-A3D591229F5D}" destId="{8BDD8F16-45FC-4525-AC24-F8E6D8865EE8}" srcOrd="5" destOrd="0" presId="urn:microsoft.com/office/officeart/2005/8/layout/hProcess7"/>
    <dgm:cxn modelId="{CEBD0216-AB61-4D94-8DD0-20383D4086FF}" type="presParOf" srcId="{1AD5C50F-CE2F-4948-999E-A3D591229F5D}" destId="{66B3AD4F-3038-4941-B968-F914E09FB02B}" srcOrd="6" destOrd="0" presId="urn:microsoft.com/office/officeart/2005/8/layout/hProcess7"/>
    <dgm:cxn modelId="{5584A3A2-6181-4117-B641-8F945CF93B19}" type="presParOf" srcId="{66B3AD4F-3038-4941-B968-F914E09FB02B}" destId="{A735F6E0-4284-4EE6-AFEC-7A1887FF094D}" srcOrd="0" destOrd="0" presId="urn:microsoft.com/office/officeart/2005/8/layout/hProcess7"/>
    <dgm:cxn modelId="{7C7C58D4-F945-4DB4-9442-4F7EAD130AB5}" type="presParOf" srcId="{66B3AD4F-3038-4941-B968-F914E09FB02B}" destId="{DD331B0A-583B-4DBE-892D-DEABBA153BF8}" srcOrd="1" destOrd="0" presId="urn:microsoft.com/office/officeart/2005/8/layout/hProcess7"/>
    <dgm:cxn modelId="{CA449523-2AD9-4147-A321-E73F679980D7}" type="presParOf" srcId="{66B3AD4F-3038-4941-B968-F914E09FB02B}" destId="{4459853D-810F-4707-AACF-226866C1B945}" srcOrd="2" destOrd="0" presId="urn:microsoft.com/office/officeart/2005/8/layout/hProcess7"/>
    <dgm:cxn modelId="{5A440B44-D38B-4A95-9208-59B508F7ED7E}" type="presParOf" srcId="{1AD5C50F-CE2F-4948-999E-A3D591229F5D}" destId="{B2DE6907-A01A-481A-A8B9-37BABDBEF426}" srcOrd="7" destOrd="0" presId="urn:microsoft.com/office/officeart/2005/8/layout/hProcess7"/>
    <dgm:cxn modelId="{F5A53EBF-C274-4640-8404-4E9EE7F266FE}" type="presParOf" srcId="{1AD5C50F-CE2F-4948-999E-A3D591229F5D}" destId="{B2E1CEE4-E70D-44E2-90F1-9285FAB95C5E}" srcOrd="8" destOrd="0" presId="urn:microsoft.com/office/officeart/2005/8/layout/hProcess7"/>
    <dgm:cxn modelId="{276C0A16-0E2C-4779-83D1-900CE195E03E}" type="presParOf" srcId="{B2E1CEE4-E70D-44E2-90F1-9285FAB95C5E}" destId="{9757CD37-1C48-4824-B94B-5B1B0EEE4825}" srcOrd="0" destOrd="0" presId="urn:microsoft.com/office/officeart/2005/8/layout/hProcess7"/>
    <dgm:cxn modelId="{9525D113-B8A3-4470-8EA2-2E58807BB595}" type="presParOf" srcId="{B2E1CEE4-E70D-44E2-90F1-9285FAB95C5E}" destId="{1F0994B9-4ABF-412E-B38B-9C6148FA645C}" srcOrd="1" destOrd="0" presId="urn:microsoft.com/office/officeart/2005/8/layout/hProcess7"/>
    <dgm:cxn modelId="{1BBDFE1F-320A-4AE6-BF3E-EA0723954D6F}" type="presParOf" srcId="{B2E1CEE4-E70D-44E2-90F1-9285FAB95C5E}" destId="{3B984B40-8316-409A-BB52-2B8780AF4BBF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80853E-CB2C-46D7-AF41-631CA3CCB0E4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8C8F17C-BEEB-4119-B3BD-CFC3617964E5}">
      <dgm:prSet phldrT="[Text]" custT="1"/>
      <dgm:spPr>
        <a:xfrm>
          <a:off x="39646" y="252058"/>
          <a:ext cx="2545124" cy="1445092"/>
        </a:xfrm>
        <a:prstGeom prst="roundRect">
          <a:avLst>
            <a:gd name="adj" fmla="val 1667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k-SK" sz="2400" b="1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vplyvy a dopady </a:t>
          </a:r>
        </a:p>
        <a:p>
          <a:r>
            <a:rPr lang="sk-SK" sz="2400" b="1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+ register chránených území  </a:t>
          </a:r>
          <a:endParaRPr lang="en-GB" sz="2400" b="1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70FD0F47-3EEC-417A-9C00-5FAC09D398A7}" type="parTrans" cxnId="{78F4BE5C-7CED-4125-9C49-C1944C866B4D}">
      <dgm:prSet/>
      <dgm:spPr/>
      <dgm:t>
        <a:bodyPr/>
        <a:lstStyle/>
        <a:p>
          <a:endParaRPr lang="en-GB"/>
        </a:p>
      </dgm:t>
    </dgm:pt>
    <dgm:pt modelId="{9BE6F4AE-83A7-4C49-A17C-940767C05590}" type="sibTrans" cxnId="{78F4BE5C-7CED-4125-9C49-C1944C866B4D}">
      <dgm:prSet/>
      <dgm:spPr/>
      <dgm:t>
        <a:bodyPr/>
        <a:lstStyle/>
        <a:p>
          <a:endParaRPr lang="en-GB"/>
        </a:p>
      </dgm:t>
    </dgm:pt>
    <dgm:pt modelId="{78AAA637-AD9C-4387-B31C-2A74C259C43E}">
      <dgm:prSet phldrT="[Text]" custT="1"/>
      <dgm:spPr>
        <a:xfrm>
          <a:off x="2559104" y="344631"/>
          <a:ext cx="3918150" cy="1214873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sk-SK" sz="2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bodové zdroje znečistenia </a:t>
          </a:r>
          <a:endParaRPr lang="en-GB" sz="24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29E0AE7C-9AF4-4505-971B-CC0CC40DF985}" type="parTrans" cxnId="{FAE4F89C-CB4C-4A8B-9C97-F7EBEE162981}">
      <dgm:prSet/>
      <dgm:spPr/>
      <dgm:t>
        <a:bodyPr/>
        <a:lstStyle/>
        <a:p>
          <a:endParaRPr lang="en-GB"/>
        </a:p>
      </dgm:t>
    </dgm:pt>
    <dgm:pt modelId="{9388803D-B8FA-4357-8C5B-C5AB917421A9}" type="sibTrans" cxnId="{FAE4F89C-CB4C-4A8B-9C97-F7EBEE162981}">
      <dgm:prSet/>
      <dgm:spPr/>
      <dgm:t>
        <a:bodyPr/>
        <a:lstStyle/>
        <a:p>
          <a:endParaRPr lang="en-GB"/>
        </a:p>
      </dgm:t>
    </dgm:pt>
    <dgm:pt modelId="{6634B2E1-D2EA-4860-8852-EA5A2332F581}">
      <dgm:prSet phldrT="[Text]" custT="1"/>
      <dgm:spPr>
        <a:xfrm>
          <a:off x="1783990" y="1748904"/>
          <a:ext cx="2126782" cy="1318383"/>
        </a:xfrm>
        <a:prstGeom prst="roundRect">
          <a:avLst>
            <a:gd name="adj" fmla="val 1667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k-SK" sz="2400" b="1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monitoring vyhodnotenie stavu vôd </a:t>
          </a:r>
          <a:endParaRPr lang="en-GB" sz="2400" b="1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BFA56742-3EBF-4B82-87C1-383C863B8B97}" type="parTrans" cxnId="{B59F2420-86C8-41FD-BD19-CA32385800FF}">
      <dgm:prSet/>
      <dgm:spPr/>
      <dgm:t>
        <a:bodyPr/>
        <a:lstStyle/>
        <a:p>
          <a:endParaRPr lang="en-GB"/>
        </a:p>
      </dgm:t>
    </dgm:pt>
    <dgm:pt modelId="{2B8C721D-3CC6-44CE-B864-3037C7DF46DD}" type="sibTrans" cxnId="{B59F2420-86C8-41FD-BD19-CA32385800FF}">
      <dgm:prSet/>
      <dgm:spPr/>
      <dgm:t>
        <a:bodyPr/>
        <a:lstStyle/>
        <a:p>
          <a:endParaRPr lang="en-GB"/>
        </a:p>
      </dgm:t>
    </dgm:pt>
    <dgm:pt modelId="{27E68483-BF16-4937-A81E-B05E33F5C684}">
      <dgm:prSet phldrT="[Text]" custT="1"/>
      <dgm:spPr>
        <a:xfrm>
          <a:off x="3852098" y="1803068"/>
          <a:ext cx="4317276" cy="1184642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sk-SK" sz="2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ekologický stav povrch. vôd </a:t>
          </a:r>
          <a:endParaRPr lang="en-GB" sz="24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7CC0BEA5-CC73-4F58-A6AC-E195E8C91622}" type="parTrans" cxnId="{94AB9C6B-CDE0-44D3-9FE6-DB71A93D5A10}">
      <dgm:prSet/>
      <dgm:spPr/>
      <dgm:t>
        <a:bodyPr/>
        <a:lstStyle/>
        <a:p>
          <a:endParaRPr lang="en-GB"/>
        </a:p>
      </dgm:t>
    </dgm:pt>
    <dgm:pt modelId="{C7BB0C22-C517-49CE-8126-93A8C84C9657}" type="sibTrans" cxnId="{94AB9C6B-CDE0-44D3-9FE6-DB71A93D5A10}">
      <dgm:prSet/>
      <dgm:spPr/>
      <dgm:t>
        <a:bodyPr/>
        <a:lstStyle/>
        <a:p>
          <a:endParaRPr lang="en-GB"/>
        </a:p>
      </dgm:t>
    </dgm:pt>
    <dgm:pt modelId="{C63E4D14-3385-438A-9BC4-3CC58F4ADDD0}">
      <dgm:prSet phldrT="[Text]" custT="1"/>
      <dgm:spPr>
        <a:xfrm>
          <a:off x="3899834" y="3291360"/>
          <a:ext cx="2108625" cy="1318383"/>
        </a:xfrm>
        <a:prstGeom prst="roundRect">
          <a:avLst>
            <a:gd name="adj" fmla="val 1667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k-SK" sz="2400" b="1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plány manažmentu povodí </a:t>
          </a:r>
          <a:endParaRPr lang="en-GB" sz="2400" b="1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83A40CD2-8181-4544-9047-DEF984EB1ED5}" type="parTrans" cxnId="{86A65301-9671-45F7-938F-269A90068379}">
      <dgm:prSet/>
      <dgm:spPr/>
      <dgm:t>
        <a:bodyPr/>
        <a:lstStyle/>
        <a:p>
          <a:endParaRPr lang="en-GB"/>
        </a:p>
      </dgm:t>
    </dgm:pt>
    <dgm:pt modelId="{28E44249-48C2-4EEF-98F1-1217A4E93C0E}" type="sibTrans" cxnId="{86A65301-9671-45F7-938F-269A90068379}">
      <dgm:prSet/>
      <dgm:spPr/>
      <dgm:t>
        <a:bodyPr/>
        <a:lstStyle/>
        <a:p>
          <a:endParaRPr lang="en-GB"/>
        </a:p>
      </dgm:t>
    </dgm:pt>
    <dgm:pt modelId="{C46B11A3-7FCA-4A3C-AA9E-AB30E087D4D5}">
      <dgm:prSet phldrT="[Text]" custT="1"/>
      <dgm:spPr>
        <a:xfrm>
          <a:off x="5786872" y="3321417"/>
          <a:ext cx="3141227" cy="1278583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sk-SK" sz="2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program opatrení na dosiahnutie dobrého stavu vôd a chránených území </a:t>
          </a:r>
          <a:endParaRPr lang="en-GB" sz="24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FE8690DB-12E2-4760-887A-0452E1677B35}" type="parTrans" cxnId="{F6A91E7E-D0EF-41F4-9AF7-BEA3D9A33B95}">
      <dgm:prSet/>
      <dgm:spPr/>
      <dgm:t>
        <a:bodyPr/>
        <a:lstStyle/>
        <a:p>
          <a:endParaRPr lang="en-GB"/>
        </a:p>
      </dgm:t>
    </dgm:pt>
    <dgm:pt modelId="{7744C430-504B-40DA-8240-EE4A360C56C2}" type="sibTrans" cxnId="{F6A91E7E-D0EF-41F4-9AF7-BEA3D9A33B95}">
      <dgm:prSet/>
      <dgm:spPr/>
      <dgm:t>
        <a:bodyPr/>
        <a:lstStyle/>
        <a:p>
          <a:endParaRPr lang="en-GB"/>
        </a:p>
      </dgm:t>
    </dgm:pt>
    <dgm:pt modelId="{B55B2B0F-9209-44F4-9454-A51FBCD25E8D}">
      <dgm:prSet phldrT="[Text]" custT="1"/>
      <dgm:spPr>
        <a:xfrm>
          <a:off x="2559104" y="344631"/>
          <a:ext cx="3918150" cy="1214873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sk-SK" sz="2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plošné zdroje znečistenia </a:t>
          </a:r>
          <a:endParaRPr lang="en-GB" sz="24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29CEA3C5-C4A9-4C65-B8AB-B491E8A104A3}" type="parTrans" cxnId="{C753E0AA-2B45-4262-9285-1195DD9CF996}">
      <dgm:prSet/>
      <dgm:spPr/>
      <dgm:t>
        <a:bodyPr/>
        <a:lstStyle/>
        <a:p>
          <a:endParaRPr lang="en-GB"/>
        </a:p>
      </dgm:t>
    </dgm:pt>
    <dgm:pt modelId="{6BDF4061-00B6-4F1B-93C2-2357EC077623}" type="sibTrans" cxnId="{C753E0AA-2B45-4262-9285-1195DD9CF996}">
      <dgm:prSet/>
      <dgm:spPr/>
      <dgm:t>
        <a:bodyPr/>
        <a:lstStyle/>
        <a:p>
          <a:endParaRPr lang="en-GB"/>
        </a:p>
      </dgm:t>
    </dgm:pt>
    <dgm:pt modelId="{FB3E0644-ABDB-48CE-A225-4A36A4A8A0EC}">
      <dgm:prSet phldrT="[Text]" custT="1"/>
      <dgm:spPr>
        <a:xfrm>
          <a:off x="2559104" y="344631"/>
          <a:ext cx="3918150" cy="1214873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sk-SK" sz="2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hydromorfologické zmeny </a:t>
          </a:r>
          <a:endParaRPr lang="en-GB" sz="24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6C2197A0-F6C3-45B7-B6FF-48EE7AAB0C76}" type="parTrans" cxnId="{27577B78-53D5-4FDE-AE33-36B3CE175A9B}">
      <dgm:prSet/>
      <dgm:spPr/>
      <dgm:t>
        <a:bodyPr/>
        <a:lstStyle/>
        <a:p>
          <a:endParaRPr lang="en-GB"/>
        </a:p>
      </dgm:t>
    </dgm:pt>
    <dgm:pt modelId="{678BF29B-0C05-4D93-AC48-DF3DFB892032}" type="sibTrans" cxnId="{27577B78-53D5-4FDE-AE33-36B3CE175A9B}">
      <dgm:prSet/>
      <dgm:spPr/>
      <dgm:t>
        <a:bodyPr/>
        <a:lstStyle/>
        <a:p>
          <a:endParaRPr lang="en-GB"/>
        </a:p>
      </dgm:t>
    </dgm:pt>
    <dgm:pt modelId="{EFEEC04E-D733-4100-B27C-D442EFF97264}">
      <dgm:prSet phldrT="[Text]" custT="1"/>
      <dgm:spPr>
        <a:xfrm>
          <a:off x="3852098" y="1803068"/>
          <a:ext cx="4317276" cy="1184642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sk-SK" sz="2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chemický stav vôd </a:t>
          </a:r>
          <a:endParaRPr lang="en-GB" sz="24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A4D7D3E5-461D-43F0-9115-2D372E4D8289}" type="parTrans" cxnId="{605792ED-ECA7-416B-8C49-2DE709716302}">
      <dgm:prSet/>
      <dgm:spPr/>
      <dgm:t>
        <a:bodyPr/>
        <a:lstStyle/>
        <a:p>
          <a:endParaRPr lang="en-GB"/>
        </a:p>
      </dgm:t>
    </dgm:pt>
    <dgm:pt modelId="{73A6A2E1-3565-45FF-A1B6-D8BA7A24D519}" type="sibTrans" cxnId="{605792ED-ECA7-416B-8C49-2DE709716302}">
      <dgm:prSet/>
      <dgm:spPr/>
      <dgm:t>
        <a:bodyPr/>
        <a:lstStyle/>
        <a:p>
          <a:endParaRPr lang="en-GB"/>
        </a:p>
      </dgm:t>
    </dgm:pt>
    <dgm:pt modelId="{B072E599-12D8-4AD7-B8D2-90A36F158EED}">
      <dgm:prSet phldrT="[Text]" custT="1"/>
      <dgm:spPr>
        <a:xfrm>
          <a:off x="3852098" y="1803068"/>
          <a:ext cx="4317276" cy="1184642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sk-SK" sz="2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kvantitatívny stav podz. vôd </a:t>
          </a:r>
          <a:endParaRPr lang="en-GB" sz="24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F07A3D12-9F1F-4FF3-8B90-D7FF6FC7C6CA}" type="parTrans" cxnId="{25684C04-68B3-4EFD-8F2E-03CB76B5B4B3}">
      <dgm:prSet/>
      <dgm:spPr/>
      <dgm:t>
        <a:bodyPr/>
        <a:lstStyle/>
        <a:p>
          <a:endParaRPr lang="en-GB"/>
        </a:p>
      </dgm:t>
    </dgm:pt>
    <dgm:pt modelId="{F2D2D9C4-9BF1-447C-9FB4-296956D1EFDD}" type="sibTrans" cxnId="{25684C04-68B3-4EFD-8F2E-03CB76B5B4B3}">
      <dgm:prSet/>
      <dgm:spPr/>
      <dgm:t>
        <a:bodyPr/>
        <a:lstStyle/>
        <a:p>
          <a:endParaRPr lang="en-GB"/>
        </a:p>
      </dgm:t>
    </dgm:pt>
    <dgm:pt modelId="{3A9BB5C8-588C-4DE2-BA1E-1C19BAA186E7}" type="pres">
      <dgm:prSet presAssocID="{FE80853E-CB2C-46D7-AF41-631CA3CCB0E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C2A7D67B-56EC-4DEF-8F20-4216EECBCD55}" type="pres">
      <dgm:prSet presAssocID="{58C8F17C-BEEB-4119-B3BD-CFC3617964E5}" presName="composite" presStyleCnt="0"/>
      <dgm:spPr/>
    </dgm:pt>
    <dgm:pt modelId="{EA9154DB-667B-4A8F-B439-5DF4A294403E}" type="pres">
      <dgm:prSet presAssocID="{58C8F17C-BEEB-4119-B3BD-CFC3617964E5}" presName="bentUpArrow1" presStyleLbl="alignImgPlace1" presStyleIdx="0" presStyleCnt="2"/>
      <dgm:spPr>
        <a:xfrm rot="5400000">
          <a:off x="633497" y="1580497"/>
          <a:ext cx="1118854" cy="127377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4F81BD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sk-SK"/>
        </a:p>
      </dgm:t>
    </dgm:pt>
    <dgm:pt modelId="{67BB47BC-C8DB-474B-A673-C61EE8DE30F2}" type="pres">
      <dgm:prSet presAssocID="{58C8F17C-BEEB-4119-B3BD-CFC3617964E5}" presName="ParentText" presStyleLbl="node1" presStyleIdx="0" presStyleCnt="3" custScaleX="135128" custScaleY="109611" custLinFactNeighborX="1773" custLinFactNeighborY="-188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23668ED-7C5D-42A9-9157-DB352830DE04}" type="pres">
      <dgm:prSet presAssocID="{58C8F17C-BEEB-4119-B3BD-CFC3617964E5}" presName="ChildText" presStyleLbl="revTx" presStyleIdx="0" presStyleCnt="3" custScaleX="286023" custScaleY="114011" custLinFactX="17725" custLinFactNeighborX="100000" custLinFactNeighborY="-43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ED13E77-C6ED-4A5F-9058-A63180AC6151}" type="pres">
      <dgm:prSet presAssocID="{9BE6F4AE-83A7-4C49-A17C-940767C05590}" presName="sibTrans" presStyleCnt="0"/>
      <dgm:spPr/>
    </dgm:pt>
    <dgm:pt modelId="{356D54A3-717A-4C0B-BD35-EAA295A1FE23}" type="pres">
      <dgm:prSet presAssocID="{6634B2E1-D2EA-4860-8852-EA5A2332F581}" presName="composite" presStyleCnt="0"/>
      <dgm:spPr/>
    </dgm:pt>
    <dgm:pt modelId="{EAE18792-AFDE-4C33-B432-2E32D9295CF3}" type="pres">
      <dgm:prSet presAssocID="{6634B2E1-D2EA-4860-8852-EA5A2332F581}" presName="bentUpArrow1" presStyleLbl="alignImgPlace1" presStyleIdx="1" presStyleCnt="2"/>
      <dgm:spPr>
        <a:xfrm rot="5400000">
          <a:off x="2756319" y="3061477"/>
          <a:ext cx="1118854" cy="127377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4F81BD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sk-SK"/>
        </a:p>
      </dgm:t>
    </dgm:pt>
    <dgm:pt modelId="{53B11AC8-49B8-4457-85A0-A9ED305602C5}" type="pres">
      <dgm:prSet presAssocID="{6634B2E1-D2EA-4860-8852-EA5A2332F581}" presName="ParentText" presStyleLbl="node1" presStyleIdx="1" presStyleCnt="3" custScaleX="112917" custLinFactNeighborX="-29427" custLinFactNeighborY="-548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AE69E58-158E-451D-838F-08BE6B287576}" type="pres">
      <dgm:prSet presAssocID="{6634B2E1-D2EA-4860-8852-EA5A2332F581}" presName="ChildText" presStyleLbl="revTx" presStyleIdx="1" presStyleCnt="3" custScaleX="315159" custScaleY="111174" custLinFactNeighborX="71716" custLinFactNeighborY="-79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D5B5B2-9E1F-40A9-975E-33BB5A9077B3}" type="pres">
      <dgm:prSet presAssocID="{2B8C721D-3CC6-44CE-B864-3037C7DF46DD}" presName="sibTrans" presStyleCnt="0"/>
      <dgm:spPr/>
    </dgm:pt>
    <dgm:pt modelId="{A878C229-8F8C-4B2B-92FE-61B1C171A112}" type="pres">
      <dgm:prSet presAssocID="{C63E4D14-3385-438A-9BC4-3CC58F4ADDD0}" presName="composite" presStyleCnt="0"/>
      <dgm:spPr/>
    </dgm:pt>
    <dgm:pt modelId="{952768A1-083D-4B28-8020-5A94226C6B1A}" type="pres">
      <dgm:prSet presAssocID="{C63E4D14-3385-438A-9BC4-3CC58F4ADDD0}" presName="ParentText" presStyleLbl="node1" presStyleIdx="2" presStyleCnt="3" custScaleX="111953" custLinFactNeighborX="-40903" custLinFactNeighborY="-82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F7A5F5B-55D7-4025-820C-68295A617E36}" type="pres">
      <dgm:prSet presAssocID="{C63E4D14-3385-438A-9BC4-3CC58F4ADDD0}" presName="FinalChildText" presStyleLbl="revTx" presStyleIdx="2" presStyleCnt="3" custScaleX="229308" custScaleY="119990" custLinFactNeighborX="85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01EB67A-AA82-4556-A7F6-97BFA0F5DC82}" type="presOf" srcId="{C46B11A3-7FCA-4A3C-AA9E-AB30E087D4D5}" destId="{EF7A5F5B-55D7-4025-820C-68295A617E36}" srcOrd="0" destOrd="0" presId="urn:microsoft.com/office/officeart/2005/8/layout/StepDownProcess"/>
    <dgm:cxn modelId="{B59F2420-86C8-41FD-BD19-CA32385800FF}" srcId="{FE80853E-CB2C-46D7-AF41-631CA3CCB0E4}" destId="{6634B2E1-D2EA-4860-8852-EA5A2332F581}" srcOrd="1" destOrd="0" parTransId="{BFA56742-3EBF-4B82-87C1-383C863B8B97}" sibTransId="{2B8C721D-3CC6-44CE-B864-3037C7DF46DD}"/>
    <dgm:cxn modelId="{DB2A5A35-8E5B-434A-855E-2FE3FF6C6038}" type="presOf" srcId="{EFEEC04E-D733-4100-B27C-D442EFF97264}" destId="{6AE69E58-158E-451D-838F-08BE6B287576}" srcOrd="0" destOrd="1" presId="urn:microsoft.com/office/officeart/2005/8/layout/StepDownProcess"/>
    <dgm:cxn modelId="{C753E0AA-2B45-4262-9285-1195DD9CF996}" srcId="{58C8F17C-BEEB-4119-B3BD-CFC3617964E5}" destId="{B55B2B0F-9209-44F4-9454-A51FBCD25E8D}" srcOrd="1" destOrd="0" parTransId="{29CEA3C5-C4A9-4C65-B8AB-B491E8A104A3}" sibTransId="{6BDF4061-00B6-4F1B-93C2-2357EC077623}"/>
    <dgm:cxn modelId="{00CFC358-1A3A-428D-9F42-DDF82A976830}" type="presOf" srcId="{6634B2E1-D2EA-4860-8852-EA5A2332F581}" destId="{53B11AC8-49B8-4457-85A0-A9ED305602C5}" srcOrd="0" destOrd="0" presId="urn:microsoft.com/office/officeart/2005/8/layout/StepDownProcess"/>
    <dgm:cxn modelId="{0BE6E84B-B91F-44D7-B0BE-28FC1A64580E}" type="presOf" srcId="{FE80853E-CB2C-46D7-AF41-631CA3CCB0E4}" destId="{3A9BB5C8-588C-4DE2-BA1E-1C19BAA186E7}" srcOrd="0" destOrd="0" presId="urn:microsoft.com/office/officeart/2005/8/layout/StepDownProcess"/>
    <dgm:cxn modelId="{25684C04-68B3-4EFD-8F2E-03CB76B5B4B3}" srcId="{6634B2E1-D2EA-4860-8852-EA5A2332F581}" destId="{B072E599-12D8-4AD7-B8D2-90A36F158EED}" srcOrd="2" destOrd="0" parTransId="{F07A3D12-9F1F-4FF3-8B90-D7FF6FC7C6CA}" sibTransId="{F2D2D9C4-9BF1-447C-9FB4-296956D1EFDD}"/>
    <dgm:cxn modelId="{F34EB97F-480D-4323-A87E-48967445C366}" type="presOf" srcId="{58C8F17C-BEEB-4119-B3BD-CFC3617964E5}" destId="{67BB47BC-C8DB-474B-A673-C61EE8DE30F2}" srcOrd="0" destOrd="0" presId="urn:microsoft.com/office/officeart/2005/8/layout/StepDownProcess"/>
    <dgm:cxn modelId="{5F4BE3F3-DA38-4D7E-9193-8CEA15F9BA72}" type="presOf" srcId="{FB3E0644-ABDB-48CE-A225-4A36A4A8A0EC}" destId="{D23668ED-7C5D-42A9-9157-DB352830DE04}" srcOrd="0" destOrd="2" presId="urn:microsoft.com/office/officeart/2005/8/layout/StepDownProcess"/>
    <dgm:cxn modelId="{9AF2250D-B331-4660-B4DB-6279EF0528AF}" type="presOf" srcId="{B072E599-12D8-4AD7-B8D2-90A36F158EED}" destId="{6AE69E58-158E-451D-838F-08BE6B287576}" srcOrd="0" destOrd="2" presId="urn:microsoft.com/office/officeart/2005/8/layout/StepDownProcess"/>
    <dgm:cxn modelId="{8539C2D4-EF5A-4F00-B78A-7D96DF0360D0}" type="presOf" srcId="{C63E4D14-3385-438A-9BC4-3CC58F4ADDD0}" destId="{952768A1-083D-4B28-8020-5A94226C6B1A}" srcOrd="0" destOrd="0" presId="urn:microsoft.com/office/officeart/2005/8/layout/StepDownProcess"/>
    <dgm:cxn modelId="{F6A91E7E-D0EF-41F4-9AF7-BEA3D9A33B95}" srcId="{C63E4D14-3385-438A-9BC4-3CC58F4ADDD0}" destId="{C46B11A3-7FCA-4A3C-AA9E-AB30E087D4D5}" srcOrd="0" destOrd="0" parTransId="{FE8690DB-12E2-4760-887A-0452E1677B35}" sibTransId="{7744C430-504B-40DA-8240-EE4A360C56C2}"/>
    <dgm:cxn modelId="{B16584DF-CE44-4948-AE96-CA9607D86D4E}" type="presOf" srcId="{B55B2B0F-9209-44F4-9454-A51FBCD25E8D}" destId="{D23668ED-7C5D-42A9-9157-DB352830DE04}" srcOrd="0" destOrd="1" presId="urn:microsoft.com/office/officeart/2005/8/layout/StepDownProcess"/>
    <dgm:cxn modelId="{0AFB2477-E51F-46CC-8995-9782F860BE0F}" type="presOf" srcId="{78AAA637-AD9C-4387-B31C-2A74C259C43E}" destId="{D23668ED-7C5D-42A9-9157-DB352830DE04}" srcOrd="0" destOrd="0" presId="urn:microsoft.com/office/officeart/2005/8/layout/StepDownProcess"/>
    <dgm:cxn modelId="{94AB9C6B-CDE0-44D3-9FE6-DB71A93D5A10}" srcId="{6634B2E1-D2EA-4860-8852-EA5A2332F581}" destId="{27E68483-BF16-4937-A81E-B05E33F5C684}" srcOrd="0" destOrd="0" parTransId="{7CC0BEA5-CC73-4F58-A6AC-E195E8C91622}" sibTransId="{C7BB0C22-C517-49CE-8126-93A8C84C9657}"/>
    <dgm:cxn modelId="{86A65301-9671-45F7-938F-269A90068379}" srcId="{FE80853E-CB2C-46D7-AF41-631CA3CCB0E4}" destId="{C63E4D14-3385-438A-9BC4-3CC58F4ADDD0}" srcOrd="2" destOrd="0" parTransId="{83A40CD2-8181-4544-9047-DEF984EB1ED5}" sibTransId="{28E44249-48C2-4EEF-98F1-1217A4E93C0E}"/>
    <dgm:cxn modelId="{78F4BE5C-7CED-4125-9C49-C1944C866B4D}" srcId="{FE80853E-CB2C-46D7-AF41-631CA3CCB0E4}" destId="{58C8F17C-BEEB-4119-B3BD-CFC3617964E5}" srcOrd="0" destOrd="0" parTransId="{70FD0F47-3EEC-417A-9C00-5FAC09D398A7}" sibTransId="{9BE6F4AE-83A7-4C49-A17C-940767C05590}"/>
    <dgm:cxn modelId="{40DC2803-1019-411A-B5A0-C6BD240983C3}" type="presOf" srcId="{27E68483-BF16-4937-A81E-B05E33F5C684}" destId="{6AE69E58-158E-451D-838F-08BE6B287576}" srcOrd="0" destOrd="0" presId="urn:microsoft.com/office/officeart/2005/8/layout/StepDownProcess"/>
    <dgm:cxn modelId="{FAE4F89C-CB4C-4A8B-9C97-F7EBEE162981}" srcId="{58C8F17C-BEEB-4119-B3BD-CFC3617964E5}" destId="{78AAA637-AD9C-4387-B31C-2A74C259C43E}" srcOrd="0" destOrd="0" parTransId="{29E0AE7C-9AF4-4505-971B-CC0CC40DF985}" sibTransId="{9388803D-B8FA-4357-8C5B-C5AB917421A9}"/>
    <dgm:cxn modelId="{27577B78-53D5-4FDE-AE33-36B3CE175A9B}" srcId="{58C8F17C-BEEB-4119-B3BD-CFC3617964E5}" destId="{FB3E0644-ABDB-48CE-A225-4A36A4A8A0EC}" srcOrd="2" destOrd="0" parTransId="{6C2197A0-F6C3-45B7-B6FF-48EE7AAB0C76}" sibTransId="{678BF29B-0C05-4D93-AC48-DF3DFB892032}"/>
    <dgm:cxn modelId="{605792ED-ECA7-416B-8C49-2DE709716302}" srcId="{6634B2E1-D2EA-4860-8852-EA5A2332F581}" destId="{EFEEC04E-D733-4100-B27C-D442EFF97264}" srcOrd="1" destOrd="0" parTransId="{A4D7D3E5-461D-43F0-9115-2D372E4D8289}" sibTransId="{73A6A2E1-3565-45FF-A1B6-D8BA7A24D519}"/>
    <dgm:cxn modelId="{64316708-7835-4846-9CAE-27EA7986855D}" type="presParOf" srcId="{3A9BB5C8-588C-4DE2-BA1E-1C19BAA186E7}" destId="{C2A7D67B-56EC-4DEF-8F20-4216EECBCD55}" srcOrd="0" destOrd="0" presId="urn:microsoft.com/office/officeart/2005/8/layout/StepDownProcess"/>
    <dgm:cxn modelId="{634CECC5-9B07-43B5-92B1-922D29278EEB}" type="presParOf" srcId="{C2A7D67B-56EC-4DEF-8F20-4216EECBCD55}" destId="{EA9154DB-667B-4A8F-B439-5DF4A294403E}" srcOrd="0" destOrd="0" presId="urn:microsoft.com/office/officeart/2005/8/layout/StepDownProcess"/>
    <dgm:cxn modelId="{9673BCCE-5C3C-4E53-A962-EDD29AE63E25}" type="presParOf" srcId="{C2A7D67B-56EC-4DEF-8F20-4216EECBCD55}" destId="{67BB47BC-C8DB-474B-A673-C61EE8DE30F2}" srcOrd="1" destOrd="0" presId="urn:microsoft.com/office/officeart/2005/8/layout/StepDownProcess"/>
    <dgm:cxn modelId="{468E5C14-3280-4B60-9DBD-317B60EC9444}" type="presParOf" srcId="{C2A7D67B-56EC-4DEF-8F20-4216EECBCD55}" destId="{D23668ED-7C5D-42A9-9157-DB352830DE04}" srcOrd="2" destOrd="0" presId="urn:microsoft.com/office/officeart/2005/8/layout/StepDownProcess"/>
    <dgm:cxn modelId="{849F42B9-9794-4BAE-AEBD-3595A634368E}" type="presParOf" srcId="{3A9BB5C8-588C-4DE2-BA1E-1C19BAA186E7}" destId="{DED13E77-C6ED-4A5F-9058-A63180AC6151}" srcOrd="1" destOrd="0" presId="urn:microsoft.com/office/officeart/2005/8/layout/StepDownProcess"/>
    <dgm:cxn modelId="{B24B263C-9FD7-4D5F-9280-FD4609415A08}" type="presParOf" srcId="{3A9BB5C8-588C-4DE2-BA1E-1C19BAA186E7}" destId="{356D54A3-717A-4C0B-BD35-EAA295A1FE23}" srcOrd="2" destOrd="0" presId="urn:microsoft.com/office/officeart/2005/8/layout/StepDownProcess"/>
    <dgm:cxn modelId="{35D9BB8F-FD37-4424-9768-6CBDCDCBF0CD}" type="presParOf" srcId="{356D54A3-717A-4C0B-BD35-EAA295A1FE23}" destId="{EAE18792-AFDE-4C33-B432-2E32D9295CF3}" srcOrd="0" destOrd="0" presId="urn:microsoft.com/office/officeart/2005/8/layout/StepDownProcess"/>
    <dgm:cxn modelId="{4B4B10A7-72CF-44AD-B233-F65DFAFD6AEA}" type="presParOf" srcId="{356D54A3-717A-4C0B-BD35-EAA295A1FE23}" destId="{53B11AC8-49B8-4457-85A0-A9ED305602C5}" srcOrd="1" destOrd="0" presId="urn:microsoft.com/office/officeart/2005/8/layout/StepDownProcess"/>
    <dgm:cxn modelId="{C357CC70-478B-4611-B688-D1C5B7C9599C}" type="presParOf" srcId="{356D54A3-717A-4C0B-BD35-EAA295A1FE23}" destId="{6AE69E58-158E-451D-838F-08BE6B287576}" srcOrd="2" destOrd="0" presId="urn:microsoft.com/office/officeart/2005/8/layout/StepDownProcess"/>
    <dgm:cxn modelId="{D4C2873F-BC62-439C-AA0C-D6E04CE6E3C9}" type="presParOf" srcId="{3A9BB5C8-588C-4DE2-BA1E-1C19BAA186E7}" destId="{18D5B5B2-9E1F-40A9-975E-33BB5A9077B3}" srcOrd="3" destOrd="0" presId="urn:microsoft.com/office/officeart/2005/8/layout/StepDownProcess"/>
    <dgm:cxn modelId="{6A004CA4-85F8-4181-9D1F-70C32ECC6629}" type="presParOf" srcId="{3A9BB5C8-588C-4DE2-BA1E-1C19BAA186E7}" destId="{A878C229-8F8C-4B2B-92FE-61B1C171A112}" srcOrd="4" destOrd="0" presId="urn:microsoft.com/office/officeart/2005/8/layout/StepDownProcess"/>
    <dgm:cxn modelId="{3DE9D3E1-8C99-444B-B108-C550EBB40B21}" type="presParOf" srcId="{A878C229-8F8C-4B2B-92FE-61B1C171A112}" destId="{952768A1-083D-4B28-8020-5A94226C6B1A}" srcOrd="0" destOrd="0" presId="urn:microsoft.com/office/officeart/2005/8/layout/StepDownProcess"/>
    <dgm:cxn modelId="{583A3B1E-8A3C-49F9-8208-7FE6FA76868C}" type="presParOf" srcId="{A878C229-8F8C-4B2B-92FE-61B1C171A112}" destId="{EF7A5F5B-55D7-4025-820C-68295A617E36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9A0F5D-D454-4EA2-AAAA-DE2E654987E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21A7E0E-713B-4B58-85A4-31CA9AAF50B6}">
      <dgm:prSet phldrT="[Text]" custT="1"/>
      <dgm:spPr>
        <a:xfrm>
          <a:off x="0" y="52473"/>
          <a:ext cx="8229600" cy="307010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k-SK" sz="2400" b="1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Biologické </a:t>
          </a:r>
          <a:r>
            <a:rPr lang="sk-SK" sz="2400" b="1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prvky kvality </a:t>
          </a:r>
          <a:endParaRPr lang="en-GB" sz="2400" b="1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3F5B751A-788E-4216-8EDB-2CBE156E7AE4}" type="parTrans" cxnId="{EF455BF7-5C79-4E47-8FE8-70020D7F831F}">
      <dgm:prSet/>
      <dgm:spPr/>
      <dgm:t>
        <a:bodyPr/>
        <a:lstStyle/>
        <a:p>
          <a:endParaRPr lang="en-GB"/>
        </a:p>
      </dgm:t>
    </dgm:pt>
    <dgm:pt modelId="{0EC5885B-59E4-4BFC-A3EC-ED07D5FAAC0C}" type="sibTrans" cxnId="{EF455BF7-5C79-4E47-8FE8-70020D7F831F}">
      <dgm:prSet/>
      <dgm:spPr/>
      <dgm:t>
        <a:bodyPr/>
        <a:lstStyle/>
        <a:p>
          <a:endParaRPr lang="en-GB"/>
        </a:p>
      </dgm:t>
    </dgm:pt>
    <dgm:pt modelId="{081ACDD3-58F5-46D2-8F3C-68B94BD5BD84}">
      <dgm:prSet phldrT="[Text]" custT="1"/>
      <dgm:spPr>
        <a:xfrm>
          <a:off x="0" y="359483"/>
          <a:ext cx="8229600" cy="932953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sk-SK" sz="2000" b="1" i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zloženie a zastúpenie vodnej flóry - phytoplanktón, makrofyty a fytobentos </a:t>
          </a:r>
          <a:endParaRPr lang="en-GB" sz="2000" b="1" i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F2A9B011-ADB5-4BB0-A872-F0B45E4F96F1}" type="parTrans" cxnId="{83BBC744-9A70-45F3-8087-8BC0C1E06EF4}">
      <dgm:prSet/>
      <dgm:spPr/>
      <dgm:t>
        <a:bodyPr/>
        <a:lstStyle/>
        <a:p>
          <a:endParaRPr lang="en-GB"/>
        </a:p>
      </dgm:t>
    </dgm:pt>
    <dgm:pt modelId="{869D9888-4C00-43DB-9CBF-1E6ECC47583D}" type="sibTrans" cxnId="{83BBC744-9A70-45F3-8087-8BC0C1E06EF4}">
      <dgm:prSet/>
      <dgm:spPr/>
      <dgm:t>
        <a:bodyPr/>
        <a:lstStyle/>
        <a:p>
          <a:endParaRPr lang="en-GB"/>
        </a:p>
      </dgm:t>
    </dgm:pt>
    <dgm:pt modelId="{1F737EDB-79F9-4A16-B3F5-2DF9035238D5}">
      <dgm:prSet phldrT="[Text]" custT="1"/>
      <dgm:spPr>
        <a:xfrm>
          <a:off x="0" y="1650706"/>
          <a:ext cx="8229600" cy="351919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k-SK" sz="2400" b="1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Hydromorfologické prvky podporujúce biologické prvky</a:t>
          </a:r>
          <a:endParaRPr lang="en-GB" sz="2400" b="1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F598B307-75C3-4961-8E72-D5BECB289927}" type="parTrans" cxnId="{DBE70E42-2C25-451A-981F-CC572678A7B0}">
      <dgm:prSet/>
      <dgm:spPr/>
      <dgm:t>
        <a:bodyPr/>
        <a:lstStyle/>
        <a:p>
          <a:endParaRPr lang="en-GB"/>
        </a:p>
      </dgm:t>
    </dgm:pt>
    <dgm:pt modelId="{CADFB97B-3E43-428E-9522-A474D2A2424F}" type="sibTrans" cxnId="{DBE70E42-2C25-451A-981F-CC572678A7B0}">
      <dgm:prSet/>
      <dgm:spPr/>
      <dgm:t>
        <a:bodyPr/>
        <a:lstStyle/>
        <a:p>
          <a:endParaRPr lang="en-GB"/>
        </a:p>
      </dgm:t>
    </dgm:pt>
    <dgm:pt modelId="{F2058F30-45BD-47DF-BF0E-E36771ADC006}">
      <dgm:prSet phldrT="[Text]" custT="1"/>
      <dgm:spPr>
        <a:xfrm>
          <a:off x="0" y="359483"/>
          <a:ext cx="8229600" cy="932953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sk-SK" sz="2000" b="1" i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zloženie a zastúpenie fauny bentických bezstavovcov</a:t>
          </a:r>
          <a:endParaRPr lang="en-GB" sz="2000" b="1" i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FF72B49A-3342-4D10-BC54-E44AA8B42F9B}" type="parTrans" cxnId="{D7150F22-B744-4338-8D49-BB92A73815C4}">
      <dgm:prSet/>
      <dgm:spPr/>
      <dgm:t>
        <a:bodyPr/>
        <a:lstStyle/>
        <a:p>
          <a:endParaRPr lang="en-GB"/>
        </a:p>
      </dgm:t>
    </dgm:pt>
    <dgm:pt modelId="{4A3857ED-9FB2-4619-A4B6-56E0268E0729}" type="sibTrans" cxnId="{D7150F22-B744-4338-8D49-BB92A73815C4}">
      <dgm:prSet/>
      <dgm:spPr/>
      <dgm:t>
        <a:bodyPr/>
        <a:lstStyle/>
        <a:p>
          <a:endParaRPr lang="en-GB"/>
        </a:p>
      </dgm:t>
    </dgm:pt>
    <dgm:pt modelId="{8187277C-84DF-4F6C-A7B1-577655E5BB5B}">
      <dgm:prSet phldrT="[Text]" custT="1"/>
      <dgm:spPr>
        <a:xfrm>
          <a:off x="0" y="359483"/>
          <a:ext cx="8229600" cy="932953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sk-SK" sz="2000" b="1" i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zloženie, zastúpenie a veková štruktúra rybej fauny</a:t>
          </a:r>
          <a:endParaRPr lang="en-GB" sz="2000" b="1" i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3D8DF848-699D-4F56-8B50-11BA990B7F3F}" type="parTrans" cxnId="{7E7D45DF-45E0-414A-BA81-A28E186409C0}">
      <dgm:prSet/>
      <dgm:spPr/>
      <dgm:t>
        <a:bodyPr/>
        <a:lstStyle/>
        <a:p>
          <a:endParaRPr lang="en-GB"/>
        </a:p>
      </dgm:t>
    </dgm:pt>
    <dgm:pt modelId="{ECD9DD79-2E63-46C8-84B7-2BE5334C3F6B}" type="sibTrans" cxnId="{7E7D45DF-45E0-414A-BA81-A28E186409C0}">
      <dgm:prSet/>
      <dgm:spPr/>
      <dgm:t>
        <a:bodyPr/>
        <a:lstStyle/>
        <a:p>
          <a:endParaRPr lang="en-GB"/>
        </a:p>
      </dgm:t>
    </dgm:pt>
    <dgm:pt modelId="{9083555E-A454-4A61-9F73-EA5969A83458}">
      <dgm:prSet phldrT="[Text]" custT="1"/>
      <dgm:spPr>
        <a:xfrm>
          <a:off x="0" y="1644356"/>
          <a:ext cx="8229600" cy="2627519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sk-SK" sz="2000" b="1" i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spojenie s útvarmi podzemnej vody</a:t>
          </a:r>
          <a:endParaRPr lang="en-GB" sz="2000" b="1" i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BE30F8C8-179C-4448-B010-72BA9809A958}" type="parTrans" cxnId="{76E6F7CE-2D59-4FC9-89FE-4AD954530497}">
      <dgm:prSet/>
      <dgm:spPr/>
      <dgm:t>
        <a:bodyPr/>
        <a:lstStyle/>
        <a:p>
          <a:endParaRPr lang="en-GB"/>
        </a:p>
      </dgm:t>
    </dgm:pt>
    <dgm:pt modelId="{B1364427-1DF7-44F8-B068-3D8351BC4D46}" type="sibTrans" cxnId="{76E6F7CE-2D59-4FC9-89FE-4AD954530497}">
      <dgm:prSet/>
      <dgm:spPr/>
      <dgm:t>
        <a:bodyPr/>
        <a:lstStyle/>
        <a:p>
          <a:endParaRPr lang="en-GB"/>
        </a:p>
      </dgm:t>
    </dgm:pt>
    <dgm:pt modelId="{3606AB0C-729A-4746-A350-74AE0EFFE2A8}">
      <dgm:prSet phldrT="[Text]"/>
      <dgm:spPr>
        <a:xfrm>
          <a:off x="0" y="1644356"/>
          <a:ext cx="8229600" cy="2627519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endParaRPr lang="en-GB" sz="19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FBE3E0AD-2B6C-4917-A798-363F153F55F4}" type="parTrans" cxnId="{84B5D95E-E150-4145-84DC-0DBF2A5E5EEA}">
      <dgm:prSet/>
      <dgm:spPr/>
      <dgm:t>
        <a:bodyPr/>
        <a:lstStyle/>
        <a:p>
          <a:endParaRPr lang="en-GB"/>
        </a:p>
      </dgm:t>
    </dgm:pt>
    <dgm:pt modelId="{E4435DBB-5FA6-4FEF-814A-EF1AE96E8CD6}" type="sibTrans" cxnId="{84B5D95E-E150-4145-84DC-0DBF2A5E5EEA}">
      <dgm:prSet/>
      <dgm:spPr/>
      <dgm:t>
        <a:bodyPr/>
        <a:lstStyle/>
        <a:p>
          <a:endParaRPr lang="en-GB"/>
        </a:p>
      </dgm:t>
    </dgm:pt>
    <dgm:pt modelId="{2D2398E5-9CD1-48AB-BAF5-EEFDC31EAE60}">
      <dgm:prSet phldrT="[Text]" custT="1"/>
      <dgm:spPr>
        <a:xfrm>
          <a:off x="0" y="1644356"/>
          <a:ext cx="8229600" cy="2627519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sk-SK" sz="2000" b="1" i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priechodnosť riek</a:t>
          </a:r>
          <a:endParaRPr lang="en-GB" sz="2000" b="1" i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2A4650C4-B4B8-40A4-A67A-C8C7261154B3}" type="parTrans" cxnId="{91464959-9087-41A6-984C-9C9BEB7686B9}">
      <dgm:prSet/>
      <dgm:spPr/>
      <dgm:t>
        <a:bodyPr/>
        <a:lstStyle/>
        <a:p>
          <a:endParaRPr lang="en-GB"/>
        </a:p>
      </dgm:t>
    </dgm:pt>
    <dgm:pt modelId="{ACC6C48D-4422-436B-B0AC-0C27754A2439}" type="sibTrans" cxnId="{91464959-9087-41A6-984C-9C9BEB7686B9}">
      <dgm:prSet/>
      <dgm:spPr/>
      <dgm:t>
        <a:bodyPr/>
        <a:lstStyle/>
        <a:p>
          <a:endParaRPr lang="en-GB"/>
        </a:p>
      </dgm:t>
    </dgm:pt>
    <dgm:pt modelId="{207CD2B7-1116-4B0D-9C0B-BDA4F7E78FD9}">
      <dgm:prSet phldrT="[Text]" custT="1"/>
      <dgm:spPr>
        <a:xfrm>
          <a:off x="0" y="1644356"/>
          <a:ext cx="8229600" cy="2627519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sk-SK" sz="2000" b="1" i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veľkosť a dynamika toku vody</a:t>
          </a:r>
          <a:endParaRPr lang="en-GB" sz="2000" b="1" i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4A8CE622-65BC-43C7-B641-D403BCC99767}" type="parTrans" cxnId="{71258CA4-A309-4441-B74C-F6923408F769}">
      <dgm:prSet/>
      <dgm:spPr/>
      <dgm:t>
        <a:bodyPr/>
        <a:lstStyle/>
        <a:p>
          <a:endParaRPr lang="en-GB"/>
        </a:p>
      </dgm:t>
    </dgm:pt>
    <dgm:pt modelId="{8BFBF819-6F90-43C4-BE56-D9A974E786EB}" type="sibTrans" cxnId="{71258CA4-A309-4441-B74C-F6923408F769}">
      <dgm:prSet/>
      <dgm:spPr/>
      <dgm:t>
        <a:bodyPr/>
        <a:lstStyle/>
        <a:p>
          <a:endParaRPr lang="en-GB"/>
        </a:p>
      </dgm:t>
    </dgm:pt>
    <dgm:pt modelId="{408DE448-B234-43A3-AFE1-00C737D0EB1A}">
      <dgm:prSet phldrT="[Text]" custT="1"/>
      <dgm:spPr>
        <a:xfrm>
          <a:off x="0" y="1644356"/>
          <a:ext cx="8229600" cy="2627519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sk-SK" sz="2400" b="1" i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morfologické požiadavky</a:t>
          </a:r>
          <a:endParaRPr lang="en-GB" sz="2400" b="1" i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02A25EE6-2B4D-4269-A8E5-919B09411BFB}" type="parTrans" cxnId="{2BE8107D-AD6B-44AF-B352-146483F70418}">
      <dgm:prSet/>
      <dgm:spPr/>
      <dgm:t>
        <a:bodyPr/>
        <a:lstStyle/>
        <a:p>
          <a:endParaRPr lang="en-GB"/>
        </a:p>
      </dgm:t>
    </dgm:pt>
    <dgm:pt modelId="{046B4BA9-4448-4526-A3BB-D5B3F5094392}" type="sibTrans" cxnId="{2BE8107D-AD6B-44AF-B352-146483F70418}">
      <dgm:prSet/>
      <dgm:spPr/>
      <dgm:t>
        <a:bodyPr/>
        <a:lstStyle/>
        <a:p>
          <a:endParaRPr lang="en-GB"/>
        </a:p>
      </dgm:t>
    </dgm:pt>
    <dgm:pt modelId="{23A85602-3374-4D9C-8432-C249F2E893B3}">
      <dgm:prSet phldrT="[Text]" custT="1"/>
      <dgm:spPr>
        <a:xfrm>
          <a:off x="0" y="1644356"/>
          <a:ext cx="8229600" cy="2627519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sk-SK" sz="2000" b="1" i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premenlivosť hĺbky a </a:t>
          </a:r>
          <a:r>
            <a:rPr lang="sk-SK" sz="2000" b="1" i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šírky </a:t>
          </a:r>
          <a:r>
            <a:rPr lang="sk-SK" sz="2000" b="1" i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koryta rieky</a:t>
          </a:r>
          <a:endParaRPr lang="en-GB" sz="2000" b="1" i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C5A35F1C-14BA-448F-BC5E-6F5D9828F462}" type="parTrans" cxnId="{73E7A3F7-49CE-4C24-AA53-93CCBA058468}">
      <dgm:prSet/>
      <dgm:spPr/>
      <dgm:t>
        <a:bodyPr/>
        <a:lstStyle/>
        <a:p>
          <a:endParaRPr lang="en-GB"/>
        </a:p>
      </dgm:t>
    </dgm:pt>
    <dgm:pt modelId="{E4FA4625-3DA8-4B31-9230-22E122D16EB1}" type="sibTrans" cxnId="{73E7A3F7-49CE-4C24-AA53-93CCBA058468}">
      <dgm:prSet/>
      <dgm:spPr/>
      <dgm:t>
        <a:bodyPr/>
        <a:lstStyle/>
        <a:p>
          <a:endParaRPr lang="en-GB"/>
        </a:p>
      </dgm:t>
    </dgm:pt>
    <dgm:pt modelId="{2070C403-AD27-4413-A567-16650DF29E2A}">
      <dgm:prSet phldrT="[Text]" custT="1"/>
      <dgm:spPr>
        <a:xfrm>
          <a:off x="0" y="1644356"/>
          <a:ext cx="8229600" cy="2627519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sk-SK" sz="2000" b="1" i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štruktúra  príbrežného pásma </a:t>
          </a:r>
          <a:endParaRPr lang="en-GB" sz="2000" b="1" i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5411658F-6EDB-4491-850B-B9C69391CF31}" type="parTrans" cxnId="{374EAEAD-9AF8-40B7-B501-7E589AE83346}">
      <dgm:prSet/>
      <dgm:spPr/>
      <dgm:t>
        <a:bodyPr/>
        <a:lstStyle/>
        <a:p>
          <a:endParaRPr lang="en-GB"/>
        </a:p>
      </dgm:t>
    </dgm:pt>
    <dgm:pt modelId="{29B7D938-DF45-4D4A-8DB4-3782151835A2}" type="sibTrans" cxnId="{374EAEAD-9AF8-40B7-B501-7E589AE83346}">
      <dgm:prSet/>
      <dgm:spPr/>
      <dgm:t>
        <a:bodyPr/>
        <a:lstStyle/>
        <a:p>
          <a:endParaRPr lang="en-GB"/>
        </a:p>
      </dgm:t>
    </dgm:pt>
    <dgm:pt modelId="{9A1FC5E5-D443-4431-BCE1-94E9BE827FF6}">
      <dgm:prSet phldrT="[Text]" custT="1"/>
      <dgm:spPr>
        <a:xfrm>
          <a:off x="0" y="1644356"/>
          <a:ext cx="8229600" cy="2627519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sk-SK" sz="2400" b="1" i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hydrologický režim </a:t>
          </a:r>
          <a:endParaRPr lang="en-GB" sz="2400" b="1" i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F88BB2BE-55B7-48C9-AA0F-08ADB2DA4AC1}" type="parTrans" cxnId="{77F71AA7-F194-470F-BBCC-30238B095FFA}">
      <dgm:prSet/>
      <dgm:spPr/>
      <dgm:t>
        <a:bodyPr/>
        <a:lstStyle/>
        <a:p>
          <a:endParaRPr lang="en-GB"/>
        </a:p>
      </dgm:t>
    </dgm:pt>
    <dgm:pt modelId="{254572E6-9F2B-4F64-A3CF-0DCF9750B594}" type="sibTrans" cxnId="{77F71AA7-F194-470F-BBCC-30238B095FFA}">
      <dgm:prSet/>
      <dgm:spPr/>
      <dgm:t>
        <a:bodyPr/>
        <a:lstStyle/>
        <a:p>
          <a:endParaRPr lang="en-GB"/>
        </a:p>
      </dgm:t>
    </dgm:pt>
    <dgm:pt modelId="{081C5F11-166A-46C8-8068-509A918EE1A3}">
      <dgm:prSet phldrT="[Text]" custT="1"/>
      <dgm:spPr>
        <a:xfrm>
          <a:off x="0" y="1644356"/>
          <a:ext cx="8229600" cy="2627519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endParaRPr lang="en-GB" sz="2000" b="1" i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A72338CA-5758-4B35-A25C-A22AA78C5FF4}" type="parTrans" cxnId="{EB113768-57A0-4EA1-860A-B7B9106C1CC0}">
      <dgm:prSet/>
      <dgm:spPr/>
      <dgm:t>
        <a:bodyPr/>
        <a:lstStyle/>
        <a:p>
          <a:endParaRPr lang="en-GB"/>
        </a:p>
      </dgm:t>
    </dgm:pt>
    <dgm:pt modelId="{A46FB495-6DC0-46FB-8D7A-CA7B85D95AFB}" type="sibTrans" cxnId="{EB113768-57A0-4EA1-860A-B7B9106C1CC0}">
      <dgm:prSet/>
      <dgm:spPr/>
      <dgm:t>
        <a:bodyPr/>
        <a:lstStyle/>
        <a:p>
          <a:endParaRPr lang="en-GB"/>
        </a:p>
      </dgm:t>
    </dgm:pt>
    <dgm:pt modelId="{CF5E1BA1-80B0-4FD0-BBD3-E3EB7A60F844}" type="pres">
      <dgm:prSet presAssocID="{789A0F5D-D454-4EA2-AAAA-DE2E654987E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C10F1193-A121-4EE1-AB26-F4DC1FED8825}" type="pres">
      <dgm:prSet presAssocID="{221A7E0E-713B-4B58-85A4-31CA9AAF50B6}" presName="parentText" presStyleLbl="node1" presStyleIdx="0" presStyleCnt="2" custScaleY="162535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5595EDB-495D-4A4B-AA53-CC5E13A700C0}" type="pres">
      <dgm:prSet presAssocID="{221A7E0E-713B-4B58-85A4-31CA9AAF50B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C3324F5-126E-48FB-AE09-E55D9219BE80}" type="pres">
      <dgm:prSet presAssocID="{1F737EDB-79F9-4A16-B3F5-2DF9035238D5}" presName="parentText" presStyleLbl="node1" presStyleIdx="1" presStyleCnt="2" custScaleY="177423" custLinFactNeighborY="1573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FE0985E-00A7-493A-B78F-19F7C20A960D}" type="pres">
      <dgm:prSet presAssocID="{1F737EDB-79F9-4A16-B3F5-2DF9035238D5}" presName="childText" presStyleLbl="revTx" presStyleIdx="1" presStyleCnt="2" custScaleY="12424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BDA26E9-F4EA-49B1-9444-812F0E88A855}" type="presOf" srcId="{408DE448-B234-43A3-AFE1-00C737D0EB1A}" destId="{5FE0985E-00A7-493A-B78F-19F7C20A960D}" srcOrd="0" destOrd="5" presId="urn:microsoft.com/office/officeart/2005/8/layout/vList2"/>
    <dgm:cxn modelId="{72821E17-8D83-4793-AD65-ECECA46D6E62}" type="presOf" srcId="{789A0F5D-D454-4EA2-AAAA-DE2E654987ED}" destId="{CF5E1BA1-80B0-4FD0-BBD3-E3EB7A60F844}" srcOrd="0" destOrd="0" presId="urn:microsoft.com/office/officeart/2005/8/layout/vList2"/>
    <dgm:cxn modelId="{D7150F22-B744-4338-8D49-BB92A73815C4}" srcId="{221A7E0E-713B-4B58-85A4-31CA9AAF50B6}" destId="{F2058F30-45BD-47DF-BF0E-E36771ADC006}" srcOrd="1" destOrd="0" parTransId="{FF72B49A-3342-4D10-BC54-E44AA8B42F9B}" sibTransId="{4A3857ED-9FB2-4619-A4B6-56E0268E0729}"/>
    <dgm:cxn modelId="{4C936BED-C93F-423C-AD31-07B91FEB3B4C}" type="presOf" srcId="{081ACDD3-58F5-46D2-8F3C-68B94BD5BD84}" destId="{C5595EDB-495D-4A4B-AA53-CC5E13A700C0}" srcOrd="0" destOrd="0" presId="urn:microsoft.com/office/officeart/2005/8/layout/vList2"/>
    <dgm:cxn modelId="{7E7D45DF-45E0-414A-BA81-A28E186409C0}" srcId="{221A7E0E-713B-4B58-85A4-31CA9AAF50B6}" destId="{8187277C-84DF-4F6C-A7B1-577655E5BB5B}" srcOrd="2" destOrd="0" parTransId="{3D8DF848-699D-4F56-8B50-11BA990B7F3F}" sibTransId="{ECD9DD79-2E63-46C8-84B7-2BE5334C3F6B}"/>
    <dgm:cxn modelId="{91464959-9087-41A6-984C-9C9BEB7686B9}" srcId="{1F737EDB-79F9-4A16-B3F5-2DF9035238D5}" destId="{2D2398E5-9CD1-48AB-BAF5-EEFDC31EAE60}" srcOrd="4" destOrd="0" parTransId="{2A4650C4-B4B8-40A4-A67A-C8C7261154B3}" sibTransId="{ACC6C48D-4422-436B-B0AC-0C27754A2439}"/>
    <dgm:cxn modelId="{73E7A3F7-49CE-4C24-AA53-93CCBA058468}" srcId="{1F737EDB-79F9-4A16-B3F5-2DF9035238D5}" destId="{23A85602-3374-4D9C-8432-C249F2E893B3}" srcOrd="6" destOrd="0" parTransId="{C5A35F1C-14BA-448F-BC5E-6F5D9828F462}" sibTransId="{E4FA4625-3DA8-4B31-9230-22E122D16EB1}"/>
    <dgm:cxn modelId="{7D7B1A8F-E71A-4ABA-BA03-0F04CC9B980E}" type="presOf" srcId="{221A7E0E-713B-4B58-85A4-31CA9AAF50B6}" destId="{C10F1193-A121-4EE1-AB26-F4DC1FED8825}" srcOrd="0" destOrd="0" presId="urn:microsoft.com/office/officeart/2005/8/layout/vList2"/>
    <dgm:cxn modelId="{E205A010-200F-41FB-A4CF-C7B08410F3E3}" type="presOf" srcId="{8187277C-84DF-4F6C-A7B1-577655E5BB5B}" destId="{C5595EDB-495D-4A4B-AA53-CC5E13A700C0}" srcOrd="0" destOrd="2" presId="urn:microsoft.com/office/officeart/2005/8/layout/vList2"/>
    <dgm:cxn modelId="{83BBC744-9A70-45F3-8087-8BC0C1E06EF4}" srcId="{221A7E0E-713B-4B58-85A4-31CA9AAF50B6}" destId="{081ACDD3-58F5-46D2-8F3C-68B94BD5BD84}" srcOrd="0" destOrd="0" parTransId="{F2A9B011-ADB5-4BB0-A872-F0B45E4F96F1}" sibTransId="{869D9888-4C00-43DB-9CBF-1E6ECC47583D}"/>
    <dgm:cxn modelId="{84B5D95E-E150-4145-84DC-0DBF2A5E5EEA}" srcId="{1F737EDB-79F9-4A16-B3F5-2DF9035238D5}" destId="{3606AB0C-729A-4746-A350-74AE0EFFE2A8}" srcOrd="8" destOrd="0" parTransId="{FBE3E0AD-2B6C-4917-A798-363F153F55F4}" sibTransId="{E4435DBB-5FA6-4FEF-814A-EF1AE96E8CD6}"/>
    <dgm:cxn modelId="{4AC04516-921A-4671-B86C-EFE66A0468C8}" type="presOf" srcId="{081C5F11-166A-46C8-8068-509A918EE1A3}" destId="{5FE0985E-00A7-493A-B78F-19F7C20A960D}" srcOrd="0" destOrd="0" presId="urn:microsoft.com/office/officeart/2005/8/layout/vList2"/>
    <dgm:cxn modelId="{EF455BF7-5C79-4E47-8FE8-70020D7F831F}" srcId="{789A0F5D-D454-4EA2-AAAA-DE2E654987ED}" destId="{221A7E0E-713B-4B58-85A4-31CA9AAF50B6}" srcOrd="0" destOrd="0" parTransId="{3F5B751A-788E-4216-8EDB-2CBE156E7AE4}" sibTransId="{0EC5885B-59E4-4BFC-A3EC-ED07D5FAAC0C}"/>
    <dgm:cxn modelId="{77367FEC-02CA-47EC-8F57-E727CD3E869D}" type="presOf" srcId="{9083555E-A454-4A61-9F73-EA5969A83458}" destId="{5FE0985E-00A7-493A-B78F-19F7C20A960D}" srcOrd="0" destOrd="3" presId="urn:microsoft.com/office/officeart/2005/8/layout/vList2"/>
    <dgm:cxn modelId="{5ECFFB3D-5CBF-4D7B-83B6-9DAA8AE58161}" type="presOf" srcId="{2070C403-AD27-4413-A567-16650DF29E2A}" destId="{5FE0985E-00A7-493A-B78F-19F7C20A960D}" srcOrd="0" destOrd="7" presId="urn:microsoft.com/office/officeart/2005/8/layout/vList2"/>
    <dgm:cxn modelId="{77F71AA7-F194-470F-BBCC-30238B095FFA}" srcId="{1F737EDB-79F9-4A16-B3F5-2DF9035238D5}" destId="{9A1FC5E5-D443-4431-BCE1-94E9BE827FF6}" srcOrd="1" destOrd="0" parTransId="{F88BB2BE-55B7-48C9-AA0F-08ADB2DA4AC1}" sibTransId="{254572E6-9F2B-4F64-A3CF-0DCF9750B594}"/>
    <dgm:cxn modelId="{55B8D761-52EE-4B26-AF1A-6291EE92091E}" type="presOf" srcId="{207CD2B7-1116-4B0D-9C0B-BDA4F7E78FD9}" destId="{5FE0985E-00A7-493A-B78F-19F7C20A960D}" srcOrd="0" destOrd="2" presId="urn:microsoft.com/office/officeart/2005/8/layout/vList2"/>
    <dgm:cxn modelId="{DBE70E42-2C25-451A-981F-CC572678A7B0}" srcId="{789A0F5D-D454-4EA2-AAAA-DE2E654987ED}" destId="{1F737EDB-79F9-4A16-B3F5-2DF9035238D5}" srcOrd="1" destOrd="0" parTransId="{F598B307-75C3-4961-8E72-D5BECB289927}" sibTransId="{CADFB97B-3E43-428E-9522-A474D2A2424F}"/>
    <dgm:cxn modelId="{71258CA4-A309-4441-B74C-F6923408F769}" srcId="{1F737EDB-79F9-4A16-B3F5-2DF9035238D5}" destId="{207CD2B7-1116-4B0D-9C0B-BDA4F7E78FD9}" srcOrd="2" destOrd="0" parTransId="{4A8CE622-65BC-43C7-B641-D403BCC99767}" sibTransId="{8BFBF819-6F90-43C4-BE56-D9A974E786EB}"/>
    <dgm:cxn modelId="{EB113768-57A0-4EA1-860A-B7B9106C1CC0}" srcId="{1F737EDB-79F9-4A16-B3F5-2DF9035238D5}" destId="{081C5F11-166A-46C8-8068-509A918EE1A3}" srcOrd="0" destOrd="0" parTransId="{A72338CA-5758-4B35-A25C-A22AA78C5FF4}" sibTransId="{A46FB495-6DC0-46FB-8D7A-CA7B85D95AFB}"/>
    <dgm:cxn modelId="{34FC28FA-3D04-40E4-8628-3E1271C2BD0F}" type="presOf" srcId="{F2058F30-45BD-47DF-BF0E-E36771ADC006}" destId="{C5595EDB-495D-4A4B-AA53-CC5E13A700C0}" srcOrd="0" destOrd="1" presId="urn:microsoft.com/office/officeart/2005/8/layout/vList2"/>
    <dgm:cxn modelId="{76E6F7CE-2D59-4FC9-89FE-4AD954530497}" srcId="{1F737EDB-79F9-4A16-B3F5-2DF9035238D5}" destId="{9083555E-A454-4A61-9F73-EA5969A83458}" srcOrd="3" destOrd="0" parTransId="{BE30F8C8-179C-4448-B010-72BA9809A958}" sibTransId="{B1364427-1DF7-44F8-B068-3D8351BC4D46}"/>
    <dgm:cxn modelId="{2BE8107D-AD6B-44AF-B352-146483F70418}" srcId="{1F737EDB-79F9-4A16-B3F5-2DF9035238D5}" destId="{408DE448-B234-43A3-AFE1-00C737D0EB1A}" srcOrd="5" destOrd="0" parTransId="{02A25EE6-2B4D-4269-A8E5-919B09411BFB}" sibTransId="{046B4BA9-4448-4526-A3BB-D5B3F5094392}"/>
    <dgm:cxn modelId="{2408BB15-210D-4B95-BF15-2A0290D1EF70}" type="presOf" srcId="{3606AB0C-729A-4746-A350-74AE0EFFE2A8}" destId="{5FE0985E-00A7-493A-B78F-19F7C20A960D}" srcOrd="0" destOrd="8" presId="urn:microsoft.com/office/officeart/2005/8/layout/vList2"/>
    <dgm:cxn modelId="{9448C34D-51E6-44D8-B97E-64E68E523F12}" type="presOf" srcId="{9A1FC5E5-D443-4431-BCE1-94E9BE827FF6}" destId="{5FE0985E-00A7-493A-B78F-19F7C20A960D}" srcOrd="0" destOrd="1" presId="urn:microsoft.com/office/officeart/2005/8/layout/vList2"/>
    <dgm:cxn modelId="{98BB2164-2649-43C8-98A0-37F51D2ECC59}" type="presOf" srcId="{2D2398E5-9CD1-48AB-BAF5-EEFDC31EAE60}" destId="{5FE0985E-00A7-493A-B78F-19F7C20A960D}" srcOrd="0" destOrd="4" presId="urn:microsoft.com/office/officeart/2005/8/layout/vList2"/>
    <dgm:cxn modelId="{1A933064-3136-4B0F-879F-FA323C8BB362}" type="presOf" srcId="{1F737EDB-79F9-4A16-B3F5-2DF9035238D5}" destId="{FC3324F5-126E-48FB-AE09-E55D9219BE80}" srcOrd="0" destOrd="0" presId="urn:microsoft.com/office/officeart/2005/8/layout/vList2"/>
    <dgm:cxn modelId="{374EAEAD-9AF8-40B7-B501-7E589AE83346}" srcId="{1F737EDB-79F9-4A16-B3F5-2DF9035238D5}" destId="{2070C403-AD27-4413-A567-16650DF29E2A}" srcOrd="7" destOrd="0" parTransId="{5411658F-6EDB-4491-850B-B9C69391CF31}" sibTransId="{29B7D938-DF45-4D4A-8DB4-3782151835A2}"/>
    <dgm:cxn modelId="{847602C8-D4F7-4F72-813E-7DEF89871FF5}" type="presOf" srcId="{23A85602-3374-4D9C-8432-C249F2E893B3}" destId="{5FE0985E-00A7-493A-B78F-19F7C20A960D}" srcOrd="0" destOrd="6" presId="urn:microsoft.com/office/officeart/2005/8/layout/vList2"/>
    <dgm:cxn modelId="{F2570993-0970-4671-BEFD-0CF4187F1D60}" type="presParOf" srcId="{CF5E1BA1-80B0-4FD0-BBD3-E3EB7A60F844}" destId="{C10F1193-A121-4EE1-AB26-F4DC1FED8825}" srcOrd="0" destOrd="0" presId="urn:microsoft.com/office/officeart/2005/8/layout/vList2"/>
    <dgm:cxn modelId="{A6AEBDB4-96E5-44E3-B408-C52E43E52D8D}" type="presParOf" srcId="{CF5E1BA1-80B0-4FD0-BBD3-E3EB7A60F844}" destId="{C5595EDB-495D-4A4B-AA53-CC5E13A700C0}" srcOrd="1" destOrd="0" presId="urn:microsoft.com/office/officeart/2005/8/layout/vList2"/>
    <dgm:cxn modelId="{E6ED7F89-D578-4AAE-A4D2-23C2D52E399B}" type="presParOf" srcId="{CF5E1BA1-80B0-4FD0-BBD3-E3EB7A60F844}" destId="{FC3324F5-126E-48FB-AE09-E55D9219BE80}" srcOrd="2" destOrd="0" presId="urn:microsoft.com/office/officeart/2005/8/layout/vList2"/>
    <dgm:cxn modelId="{CC6713C0-104A-47E0-8618-0F8B6016D26B}" type="presParOf" srcId="{CF5E1BA1-80B0-4FD0-BBD3-E3EB7A60F844}" destId="{5FE0985E-00A7-493A-B78F-19F7C20A960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22F96E-F80A-4D72-AB1F-9DE40AE862C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50DE7E6-8612-495F-8042-C5BA7397952B}">
      <dgm:prSet phldrT="[Text]" custT="1"/>
      <dgm:spPr>
        <a:xfrm>
          <a:off x="0" y="535203"/>
          <a:ext cx="8229600" cy="869403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k-SK" sz="2400" b="1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Chemické a fyzikálno-chemické prvky podporujúce biologické prvky </a:t>
          </a:r>
          <a:endParaRPr lang="en-GB" sz="2400" b="1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D9FBA4E3-66A7-46F6-A43C-6C24AD712BCF}" type="parTrans" cxnId="{51B91269-385A-4EFB-8CEF-C3A3ED474E54}">
      <dgm:prSet/>
      <dgm:spPr/>
      <dgm:t>
        <a:bodyPr/>
        <a:lstStyle/>
        <a:p>
          <a:endParaRPr lang="en-GB"/>
        </a:p>
      </dgm:t>
    </dgm:pt>
    <dgm:pt modelId="{827B08A1-08C2-439B-9E48-2630E952FE92}" type="sibTrans" cxnId="{51B91269-385A-4EFB-8CEF-C3A3ED474E54}">
      <dgm:prSet/>
      <dgm:spPr/>
      <dgm:t>
        <a:bodyPr/>
        <a:lstStyle/>
        <a:p>
          <a:endParaRPr lang="en-GB"/>
        </a:p>
      </dgm:t>
    </dgm:pt>
    <dgm:pt modelId="{D414A271-6B48-4330-8360-55E69D3620A4}">
      <dgm:prSet phldrT="[Text]" custT="1"/>
      <dgm:spPr>
        <a:xfrm>
          <a:off x="0" y="1404607"/>
          <a:ext cx="8229600" cy="2384539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sk-SK" sz="2400" b="1" i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Všeobecné </a:t>
          </a:r>
          <a:endParaRPr lang="en-GB" sz="2400" b="1" i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1EF8D07B-8D85-45C1-B803-CE557A30D185}" type="parTrans" cxnId="{B67E766B-1333-4E8E-B224-33CF6B2C32DB}">
      <dgm:prSet/>
      <dgm:spPr/>
      <dgm:t>
        <a:bodyPr/>
        <a:lstStyle/>
        <a:p>
          <a:endParaRPr lang="en-GB"/>
        </a:p>
      </dgm:t>
    </dgm:pt>
    <dgm:pt modelId="{7580FE3C-3110-4577-BDF7-3B7A7790EB59}" type="sibTrans" cxnId="{B67E766B-1333-4E8E-B224-33CF6B2C32DB}">
      <dgm:prSet/>
      <dgm:spPr/>
      <dgm:t>
        <a:bodyPr/>
        <a:lstStyle/>
        <a:p>
          <a:endParaRPr lang="en-GB"/>
        </a:p>
      </dgm:t>
    </dgm:pt>
    <dgm:pt modelId="{50A9FB0E-323C-4CD7-84E7-041B5608EB0B}">
      <dgm:prSet phldrT="[Text]" custT="1"/>
      <dgm:spPr>
        <a:xfrm>
          <a:off x="0" y="1404607"/>
          <a:ext cx="8229600" cy="2384539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sk-SK" sz="2000" b="1" i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teplotné podmienky</a:t>
          </a:r>
          <a:endParaRPr lang="en-GB" sz="2000" b="1" i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CDF7664E-F280-45D4-97E2-27063615AFC4}" type="parTrans" cxnId="{49D43F72-0505-48F9-976D-773F9EAE9AEA}">
      <dgm:prSet/>
      <dgm:spPr/>
      <dgm:t>
        <a:bodyPr/>
        <a:lstStyle/>
        <a:p>
          <a:endParaRPr lang="en-GB"/>
        </a:p>
      </dgm:t>
    </dgm:pt>
    <dgm:pt modelId="{513144E6-6EBC-4477-AD08-1176A22DA00A}" type="sibTrans" cxnId="{49D43F72-0505-48F9-976D-773F9EAE9AEA}">
      <dgm:prSet/>
      <dgm:spPr/>
      <dgm:t>
        <a:bodyPr/>
        <a:lstStyle/>
        <a:p>
          <a:endParaRPr lang="en-GB"/>
        </a:p>
      </dgm:t>
    </dgm:pt>
    <dgm:pt modelId="{112C1597-0B4E-4F6C-B077-BA4B25E817DD}">
      <dgm:prSet phldrT="[Text]" custT="1"/>
      <dgm:spPr>
        <a:xfrm>
          <a:off x="0" y="1404607"/>
          <a:ext cx="8229600" cy="2384539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sk-SK" sz="2000" b="1" i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kyslíkové pomery</a:t>
          </a:r>
          <a:endParaRPr lang="en-GB" sz="2000" b="1" i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E043BA6F-6EC3-4886-BF83-6F84CB9F9120}" type="parTrans" cxnId="{EEA2BEA3-FE68-495A-83A7-CA0C6A09EE84}">
      <dgm:prSet/>
      <dgm:spPr/>
      <dgm:t>
        <a:bodyPr/>
        <a:lstStyle/>
        <a:p>
          <a:endParaRPr lang="en-GB"/>
        </a:p>
      </dgm:t>
    </dgm:pt>
    <dgm:pt modelId="{CE9E4F63-0B94-4C4B-B50C-027B2DF922D0}" type="sibTrans" cxnId="{EEA2BEA3-FE68-495A-83A7-CA0C6A09EE84}">
      <dgm:prSet/>
      <dgm:spPr/>
      <dgm:t>
        <a:bodyPr/>
        <a:lstStyle/>
        <a:p>
          <a:endParaRPr lang="en-GB"/>
        </a:p>
      </dgm:t>
    </dgm:pt>
    <dgm:pt modelId="{7A45DEAC-466B-4652-901B-136D2DB711B7}">
      <dgm:prSet phldrT="[Text]" custT="1"/>
      <dgm:spPr>
        <a:xfrm>
          <a:off x="0" y="1404607"/>
          <a:ext cx="8229600" cy="2384539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sk-SK" sz="2000" b="1" i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soľnosť</a:t>
          </a:r>
          <a:endParaRPr lang="en-GB" sz="2000" b="1" i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8B54431F-AE49-49A9-9FB4-A5B366D7687F}" type="parTrans" cxnId="{5B1D27CC-9EA3-474E-B52F-B44BDCCF10C1}">
      <dgm:prSet/>
      <dgm:spPr/>
      <dgm:t>
        <a:bodyPr/>
        <a:lstStyle/>
        <a:p>
          <a:endParaRPr lang="en-GB"/>
        </a:p>
      </dgm:t>
    </dgm:pt>
    <dgm:pt modelId="{7BD015EE-FE96-4028-AA12-EE994B02E897}" type="sibTrans" cxnId="{5B1D27CC-9EA3-474E-B52F-B44BDCCF10C1}">
      <dgm:prSet/>
      <dgm:spPr/>
      <dgm:t>
        <a:bodyPr/>
        <a:lstStyle/>
        <a:p>
          <a:endParaRPr lang="en-GB"/>
        </a:p>
      </dgm:t>
    </dgm:pt>
    <dgm:pt modelId="{32596F80-C5B8-464C-AF61-CBF04621D76B}">
      <dgm:prSet phldrT="[Text]" custT="1"/>
      <dgm:spPr>
        <a:xfrm>
          <a:off x="0" y="1404607"/>
          <a:ext cx="8229600" cy="2384539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sk-SK" sz="2000" b="1" i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acidobázický  stav</a:t>
          </a:r>
          <a:endParaRPr lang="en-GB" sz="2000" b="1" i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40D229A9-5A0C-4807-A982-4DFB357B520B}" type="parTrans" cxnId="{F4DFBDE1-F5DF-4E25-AE19-40703158AA0B}">
      <dgm:prSet/>
      <dgm:spPr/>
      <dgm:t>
        <a:bodyPr/>
        <a:lstStyle/>
        <a:p>
          <a:endParaRPr lang="en-GB"/>
        </a:p>
      </dgm:t>
    </dgm:pt>
    <dgm:pt modelId="{A36C3D2F-F804-4B55-9B32-257096B75320}" type="sibTrans" cxnId="{F4DFBDE1-F5DF-4E25-AE19-40703158AA0B}">
      <dgm:prSet/>
      <dgm:spPr/>
      <dgm:t>
        <a:bodyPr/>
        <a:lstStyle/>
        <a:p>
          <a:endParaRPr lang="en-GB"/>
        </a:p>
      </dgm:t>
    </dgm:pt>
    <dgm:pt modelId="{8BC26A09-F9E3-4BBF-B6FA-BE7C6197B2D6}">
      <dgm:prSet phldrT="[Text]" custT="1"/>
      <dgm:spPr>
        <a:xfrm>
          <a:off x="0" y="1404607"/>
          <a:ext cx="8229600" cy="2384539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sk-SK" sz="2000" b="1" i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živiny</a:t>
          </a:r>
          <a:endParaRPr lang="en-GB" sz="2000" b="1" i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67CF8626-E9F4-4F1F-8CFA-FAECBF041513}" type="parTrans" cxnId="{8E96877A-D695-466A-94F2-356383CD4846}">
      <dgm:prSet/>
      <dgm:spPr/>
      <dgm:t>
        <a:bodyPr/>
        <a:lstStyle/>
        <a:p>
          <a:endParaRPr lang="en-GB"/>
        </a:p>
      </dgm:t>
    </dgm:pt>
    <dgm:pt modelId="{B3956F62-34C2-425F-8E23-796F7659FB6F}" type="sibTrans" cxnId="{8E96877A-D695-466A-94F2-356383CD4846}">
      <dgm:prSet/>
      <dgm:spPr/>
      <dgm:t>
        <a:bodyPr/>
        <a:lstStyle/>
        <a:p>
          <a:endParaRPr lang="en-GB"/>
        </a:p>
      </dgm:t>
    </dgm:pt>
    <dgm:pt modelId="{756B9AA3-AD82-445C-8418-B1EF046B41DC}">
      <dgm:prSet phldrT="[Text]" custT="1"/>
      <dgm:spPr>
        <a:xfrm>
          <a:off x="0" y="1404607"/>
          <a:ext cx="8229600" cy="2384539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sk-SK" sz="2400" b="1" i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Špecifické znečisťujúce látky </a:t>
          </a:r>
          <a:r>
            <a:rPr lang="sk-SK" sz="2000" b="1" i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 syntetické, nesyntetické  </a:t>
          </a:r>
          <a:endParaRPr lang="en-GB" sz="2000" b="1" i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78E7F1C0-5468-4CE1-BE6D-78CC3C996B4B}" type="parTrans" cxnId="{7312E2DB-2D6D-46F6-A8EE-BDD651769A13}">
      <dgm:prSet/>
      <dgm:spPr/>
      <dgm:t>
        <a:bodyPr/>
        <a:lstStyle/>
        <a:p>
          <a:endParaRPr lang="en-GB"/>
        </a:p>
      </dgm:t>
    </dgm:pt>
    <dgm:pt modelId="{109BFFC9-D460-4145-8BA6-FF371D4BAF80}" type="sibTrans" cxnId="{7312E2DB-2D6D-46F6-A8EE-BDD651769A13}">
      <dgm:prSet/>
      <dgm:spPr/>
      <dgm:t>
        <a:bodyPr/>
        <a:lstStyle/>
        <a:p>
          <a:endParaRPr lang="en-GB"/>
        </a:p>
      </dgm:t>
    </dgm:pt>
    <dgm:pt modelId="{1B7C13B4-FDB6-40FD-8F61-9CFF105D6C7A}" type="pres">
      <dgm:prSet presAssocID="{4822F96E-F80A-4D72-AB1F-9DE40AE862C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6CC39B26-67F0-4160-800F-F4114F74446A}" type="pres">
      <dgm:prSet presAssocID="{A50DE7E6-8612-495F-8042-C5BA7397952B}" presName="parentText" presStyleLbl="node1" presStyleIdx="0" presStyleCnt="1" custScaleY="68503" custLinFactNeighborX="-749" custLinFactNeighborY="-3479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A6A96CB-9141-403A-87CF-E5BB736BC6FF}" type="pres">
      <dgm:prSet presAssocID="{A50DE7E6-8612-495F-8042-C5BA7397952B}" presName="childText" presStyleLbl="revTx" presStyleIdx="0" presStyleCnt="1" custScaleY="15993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E96877A-D695-466A-94F2-356383CD4846}" srcId="{A50DE7E6-8612-495F-8042-C5BA7397952B}" destId="{8BC26A09-F9E3-4BBF-B6FA-BE7C6197B2D6}" srcOrd="5" destOrd="0" parTransId="{67CF8626-E9F4-4F1F-8CFA-FAECBF041513}" sibTransId="{B3956F62-34C2-425F-8E23-796F7659FB6F}"/>
    <dgm:cxn modelId="{2007280D-E6B0-4CE3-B01B-4F6AA9FED56A}" type="presOf" srcId="{32596F80-C5B8-464C-AF61-CBF04621D76B}" destId="{7A6A96CB-9141-403A-87CF-E5BB736BC6FF}" srcOrd="0" destOrd="4" presId="urn:microsoft.com/office/officeart/2005/8/layout/vList2"/>
    <dgm:cxn modelId="{275D3968-A7DB-4A3D-9F13-DDC303EE5B91}" type="presOf" srcId="{8BC26A09-F9E3-4BBF-B6FA-BE7C6197B2D6}" destId="{7A6A96CB-9141-403A-87CF-E5BB736BC6FF}" srcOrd="0" destOrd="5" presId="urn:microsoft.com/office/officeart/2005/8/layout/vList2"/>
    <dgm:cxn modelId="{B5C84E27-43B3-4772-93FC-53EA633B4EC6}" type="presOf" srcId="{50A9FB0E-323C-4CD7-84E7-041B5608EB0B}" destId="{7A6A96CB-9141-403A-87CF-E5BB736BC6FF}" srcOrd="0" destOrd="1" presId="urn:microsoft.com/office/officeart/2005/8/layout/vList2"/>
    <dgm:cxn modelId="{DEB856F1-2555-4FB2-A340-E6DD0976DC4A}" type="presOf" srcId="{A50DE7E6-8612-495F-8042-C5BA7397952B}" destId="{6CC39B26-67F0-4160-800F-F4114F74446A}" srcOrd="0" destOrd="0" presId="urn:microsoft.com/office/officeart/2005/8/layout/vList2"/>
    <dgm:cxn modelId="{19D7D582-CD97-444B-A12F-C15FFD0B6040}" type="presOf" srcId="{112C1597-0B4E-4F6C-B077-BA4B25E817DD}" destId="{7A6A96CB-9141-403A-87CF-E5BB736BC6FF}" srcOrd="0" destOrd="2" presId="urn:microsoft.com/office/officeart/2005/8/layout/vList2"/>
    <dgm:cxn modelId="{AB88F708-837A-4523-8786-72E142EDE639}" type="presOf" srcId="{7A45DEAC-466B-4652-901B-136D2DB711B7}" destId="{7A6A96CB-9141-403A-87CF-E5BB736BC6FF}" srcOrd="0" destOrd="3" presId="urn:microsoft.com/office/officeart/2005/8/layout/vList2"/>
    <dgm:cxn modelId="{7EE496A4-3225-403C-AA18-FD5A2FB9A08F}" type="presOf" srcId="{4822F96E-F80A-4D72-AB1F-9DE40AE862C0}" destId="{1B7C13B4-FDB6-40FD-8F61-9CFF105D6C7A}" srcOrd="0" destOrd="0" presId="urn:microsoft.com/office/officeart/2005/8/layout/vList2"/>
    <dgm:cxn modelId="{5B1D27CC-9EA3-474E-B52F-B44BDCCF10C1}" srcId="{A50DE7E6-8612-495F-8042-C5BA7397952B}" destId="{7A45DEAC-466B-4652-901B-136D2DB711B7}" srcOrd="3" destOrd="0" parTransId="{8B54431F-AE49-49A9-9FB4-A5B366D7687F}" sibTransId="{7BD015EE-FE96-4028-AA12-EE994B02E897}"/>
    <dgm:cxn modelId="{2D646871-5860-4E3E-B70D-837E8D9ADAE6}" type="presOf" srcId="{756B9AA3-AD82-445C-8418-B1EF046B41DC}" destId="{7A6A96CB-9141-403A-87CF-E5BB736BC6FF}" srcOrd="0" destOrd="6" presId="urn:microsoft.com/office/officeart/2005/8/layout/vList2"/>
    <dgm:cxn modelId="{EEA2BEA3-FE68-495A-83A7-CA0C6A09EE84}" srcId="{A50DE7E6-8612-495F-8042-C5BA7397952B}" destId="{112C1597-0B4E-4F6C-B077-BA4B25E817DD}" srcOrd="2" destOrd="0" parTransId="{E043BA6F-6EC3-4886-BF83-6F84CB9F9120}" sibTransId="{CE9E4F63-0B94-4C4B-B50C-027B2DF922D0}"/>
    <dgm:cxn modelId="{51B91269-385A-4EFB-8CEF-C3A3ED474E54}" srcId="{4822F96E-F80A-4D72-AB1F-9DE40AE862C0}" destId="{A50DE7E6-8612-495F-8042-C5BA7397952B}" srcOrd="0" destOrd="0" parTransId="{D9FBA4E3-66A7-46F6-A43C-6C24AD712BCF}" sibTransId="{827B08A1-08C2-439B-9E48-2630E952FE92}"/>
    <dgm:cxn modelId="{F4DFBDE1-F5DF-4E25-AE19-40703158AA0B}" srcId="{A50DE7E6-8612-495F-8042-C5BA7397952B}" destId="{32596F80-C5B8-464C-AF61-CBF04621D76B}" srcOrd="4" destOrd="0" parTransId="{40D229A9-5A0C-4807-A982-4DFB357B520B}" sibTransId="{A36C3D2F-F804-4B55-9B32-257096B75320}"/>
    <dgm:cxn modelId="{D878ABF9-D3FD-488D-8F9F-49C805AD3C93}" type="presOf" srcId="{D414A271-6B48-4330-8360-55E69D3620A4}" destId="{7A6A96CB-9141-403A-87CF-E5BB736BC6FF}" srcOrd="0" destOrd="0" presId="urn:microsoft.com/office/officeart/2005/8/layout/vList2"/>
    <dgm:cxn modelId="{49D43F72-0505-48F9-976D-773F9EAE9AEA}" srcId="{A50DE7E6-8612-495F-8042-C5BA7397952B}" destId="{50A9FB0E-323C-4CD7-84E7-041B5608EB0B}" srcOrd="1" destOrd="0" parTransId="{CDF7664E-F280-45D4-97E2-27063615AFC4}" sibTransId="{513144E6-6EBC-4477-AD08-1176A22DA00A}"/>
    <dgm:cxn modelId="{7312E2DB-2D6D-46F6-A8EE-BDD651769A13}" srcId="{A50DE7E6-8612-495F-8042-C5BA7397952B}" destId="{756B9AA3-AD82-445C-8418-B1EF046B41DC}" srcOrd="6" destOrd="0" parTransId="{78E7F1C0-5468-4CE1-BE6D-78CC3C996B4B}" sibTransId="{109BFFC9-D460-4145-8BA6-FF371D4BAF80}"/>
    <dgm:cxn modelId="{B67E766B-1333-4E8E-B224-33CF6B2C32DB}" srcId="{A50DE7E6-8612-495F-8042-C5BA7397952B}" destId="{D414A271-6B48-4330-8360-55E69D3620A4}" srcOrd="0" destOrd="0" parTransId="{1EF8D07B-8D85-45C1-B803-CE557A30D185}" sibTransId="{7580FE3C-3110-4577-BDF7-3B7A7790EB59}"/>
    <dgm:cxn modelId="{B5690B30-24E4-48E0-B469-A94156453C36}" type="presParOf" srcId="{1B7C13B4-FDB6-40FD-8F61-9CFF105D6C7A}" destId="{6CC39B26-67F0-4160-800F-F4114F74446A}" srcOrd="0" destOrd="0" presId="urn:microsoft.com/office/officeart/2005/8/layout/vList2"/>
    <dgm:cxn modelId="{3EBE7731-F15D-460A-9BB2-C1E261A7DE3D}" type="presParOf" srcId="{1B7C13B4-FDB6-40FD-8F61-9CFF105D6C7A}" destId="{7A6A96CB-9141-403A-87CF-E5BB736BC6F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DE50F8-8B65-4120-A4F0-263B74F2F2E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</dgm:pt>
    <dgm:pt modelId="{489B02B0-96E9-4FFA-BBE9-C559C845742D}">
      <dgm:prSet phldrT="[Text]" custT="1"/>
      <dgm:spPr>
        <a:xfrm>
          <a:off x="0" y="0"/>
          <a:ext cx="8229600" cy="609703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sk-SK" sz="2200" b="1" baseline="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Register zdrojov znečistenia/poškodenia </a:t>
          </a:r>
          <a:r>
            <a:rPr lang="sk-SK" sz="2200" b="1" baseline="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vôd, register </a:t>
          </a:r>
          <a:r>
            <a:rPr lang="sk-SK" sz="2200" b="1" baseline="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chránených území </a:t>
          </a:r>
          <a:endParaRPr lang="en-GB" sz="2200" b="1" baseline="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2550EFFB-A4A2-4EC8-83D7-104FA8127129}" type="parTrans" cxnId="{62FDD8EF-3F7C-4935-8371-E902A9764FBB}">
      <dgm:prSet/>
      <dgm:spPr/>
      <dgm:t>
        <a:bodyPr/>
        <a:lstStyle/>
        <a:p>
          <a:endParaRPr lang="en-GB"/>
        </a:p>
      </dgm:t>
    </dgm:pt>
    <dgm:pt modelId="{E1C8D3FB-4DF9-40B2-9979-8935B7D48CAE}" type="sibTrans" cxnId="{62FDD8EF-3F7C-4935-8371-E902A9764FBB}">
      <dgm:prSet/>
      <dgm:spPr>
        <a:xfrm rot="5400000">
          <a:off x="4018872" y="628407"/>
          <a:ext cx="191854" cy="218397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9C914B0C-82A0-4F96-B3A5-0DF36F47A6EF}">
      <dgm:prSet phldrT="[Text]" custT="1"/>
      <dgm:spPr>
        <a:xfrm>
          <a:off x="0" y="865509"/>
          <a:ext cx="8229600" cy="623787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sk-SK" sz="2200" b="1" baseline="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Zoznam významných zdrojov znečistenia/poškodenia a </a:t>
          </a:r>
          <a:r>
            <a:rPr lang="sk-SK" sz="2200" b="1" baseline="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na vode závislých území </a:t>
          </a:r>
          <a:r>
            <a:rPr lang="sk-SK" sz="2200" b="1" baseline="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Natura 2000</a:t>
          </a:r>
          <a:endParaRPr lang="en-GB" sz="2200" b="1" baseline="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9252FDDC-A9D2-4593-89AB-CE1C49EABAFD}" type="parTrans" cxnId="{D5358398-5354-4797-90CE-A79A0082D8F7}">
      <dgm:prSet/>
      <dgm:spPr/>
      <dgm:t>
        <a:bodyPr/>
        <a:lstStyle/>
        <a:p>
          <a:endParaRPr lang="en-GB"/>
        </a:p>
      </dgm:t>
    </dgm:pt>
    <dgm:pt modelId="{C9484F18-2F29-43A9-A78F-A660D2C524B7}" type="sibTrans" cxnId="{D5358398-5354-4797-90CE-A79A0082D8F7}">
      <dgm:prSet/>
      <dgm:spPr>
        <a:xfrm rot="5400000">
          <a:off x="4027526" y="1496463"/>
          <a:ext cx="174547" cy="218397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CE54FD79-7EB0-4365-851F-4E51B812F4EB}">
      <dgm:prSet phldrT="[Text]" custT="1"/>
      <dgm:spPr>
        <a:xfrm>
          <a:off x="0" y="1722026"/>
          <a:ext cx="8229600" cy="569707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sk-SK" sz="2200" b="1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Monitoring útvarov v riziku </a:t>
          </a:r>
          <a:r>
            <a:rPr lang="sk-SK" sz="2200" b="1" baseline="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nedosiahnutia</a:t>
          </a:r>
          <a:r>
            <a:rPr lang="sk-SK" sz="2200" b="1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dobrého stavu </a:t>
          </a:r>
          <a:r>
            <a:rPr lang="sk-SK" sz="2200" b="1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vôd  a chránených </a:t>
          </a:r>
          <a:r>
            <a:rPr lang="sk-SK" sz="2200" b="1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území </a:t>
          </a:r>
          <a:endParaRPr lang="en-GB" sz="2200" b="1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207CD219-4572-40AB-B765-D7D2C2E2FFF5}" type="parTrans" cxnId="{4DC31025-CFC7-4F16-AD80-0C85824C381B}">
      <dgm:prSet/>
      <dgm:spPr/>
      <dgm:t>
        <a:bodyPr/>
        <a:lstStyle/>
        <a:p>
          <a:endParaRPr lang="en-GB"/>
        </a:p>
      </dgm:t>
    </dgm:pt>
    <dgm:pt modelId="{35BBB052-461E-4F07-A235-44EEFCB46CF5}" type="sibTrans" cxnId="{4DC31025-CFC7-4F16-AD80-0C85824C381B}">
      <dgm:prSet/>
      <dgm:spPr>
        <a:xfrm rot="5400000">
          <a:off x="4034977" y="2288965"/>
          <a:ext cx="159645" cy="218397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8AF82E3-0480-435A-A76A-6D27AEC8D4AF}">
      <dgm:prSet custT="1"/>
      <dgm:spPr>
        <a:xfrm>
          <a:off x="0" y="2504594"/>
          <a:ext cx="8229600" cy="652116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sk-SK" sz="2200" b="1" baseline="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Vyhodnotenie stavu vôd a chránených území </a:t>
          </a:r>
          <a:r>
            <a:rPr lang="sk-SK" sz="2200" b="1" baseline="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– porovnanie výsledkov monitoringu </a:t>
          </a:r>
          <a:r>
            <a:rPr lang="sk-SK" sz="2200" b="1" baseline="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s klasifikačnými </a:t>
          </a:r>
          <a:r>
            <a:rPr lang="sk-SK" sz="2200" b="1" baseline="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schémami, normami </a:t>
          </a:r>
          <a:endParaRPr lang="en-GB" sz="2200" b="1" baseline="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8C996F77-F7E8-4248-9CC3-3218C2FC90D0}" type="parTrans" cxnId="{98C1DC01-957E-40C5-967C-FA3E95B408BA}">
      <dgm:prSet/>
      <dgm:spPr/>
      <dgm:t>
        <a:bodyPr/>
        <a:lstStyle/>
        <a:p>
          <a:endParaRPr lang="en-GB"/>
        </a:p>
      </dgm:t>
    </dgm:pt>
    <dgm:pt modelId="{EECC5401-3353-4ED9-AD4E-5E47B8E7BD59}" type="sibTrans" cxnId="{98C1DC01-957E-40C5-967C-FA3E95B408BA}">
      <dgm:prSet/>
      <dgm:spPr>
        <a:xfrm rot="5400000">
          <a:off x="4012624" y="3183746"/>
          <a:ext cx="204351" cy="218397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0F701C6A-F164-480C-B1F7-CE2B854B6E4E}">
      <dgm:prSet custT="1"/>
      <dgm:spPr>
        <a:xfrm>
          <a:off x="0" y="3429179"/>
          <a:ext cx="8229600" cy="640221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sk-SK" sz="2000" b="1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Stanovenie </a:t>
          </a:r>
          <a:r>
            <a:rPr lang="sk-SK" sz="2200" b="1" baseline="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konkrétnych</a:t>
          </a:r>
          <a:r>
            <a:rPr lang="sk-SK" sz="2000" b="1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cieľov - rozdiel medzi </a:t>
          </a:r>
          <a:r>
            <a:rPr lang="sk-SK" sz="2000" b="1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aktuálnym stavom </a:t>
          </a:r>
          <a:r>
            <a:rPr lang="sk-SK" sz="2000" b="1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a dobrým </a:t>
          </a:r>
          <a:r>
            <a:rPr lang="sk-SK" sz="2000" b="1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stavom vôd a chránených území</a:t>
          </a:r>
          <a:endParaRPr lang="en-GB" sz="2000" b="1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A3A876D0-F726-442D-B937-65661DA0447C}" type="parTrans" cxnId="{5708BEFB-CC85-45AA-9F17-662B86499B28}">
      <dgm:prSet/>
      <dgm:spPr/>
      <dgm:t>
        <a:bodyPr/>
        <a:lstStyle/>
        <a:p>
          <a:endParaRPr lang="en-GB"/>
        </a:p>
      </dgm:t>
    </dgm:pt>
    <dgm:pt modelId="{57FC477D-0568-46E3-84C5-A1EB187835B0}" type="sibTrans" cxnId="{5708BEFB-CC85-45AA-9F17-662B86499B28}">
      <dgm:prSet/>
      <dgm:spPr>
        <a:xfrm rot="5400000">
          <a:off x="4023800" y="4081533"/>
          <a:ext cx="181998" cy="218397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GB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48135C7A-6459-446C-9026-C48A123E21C7}">
      <dgm:prSet custT="1"/>
      <dgm:spPr>
        <a:xfrm>
          <a:off x="0" y="4312064"/>
          <a:ext cx="8229600" cy="485328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sk-SK"/>
        </a:p>
      </dgm:t>
    </dgm:pt>
    <dgm:pt modelId="{640774C5-A7D9-4062-9826-0FEDA60EDD4B}" type="parTrans" cxnId="{BFD3F71A-3DAB-4F50-80DC-9D954FCDA831}">
      <dgm:prSet/>
      <dgm:spPr/>
      <dgm:t>
        <a:bodyPr/>
        <a:lstStyle/>
        <a:p>
          <a:endParaRPr lang="en-GB"/>
        </a:p>
      </dgm:t>
    </dgm:pt>
    <dgm:pt modelId="{C91E39CD-1B46-4D10-BE09-2463EF7341FE}" type="sibTrans" cxnId="{BFD3F71A-3DAB-4F50-80DC-9D954FCDA831}">
      <dgm:prSet/>
      <dgm:spPr/>
      <dgm:t>
        <a:bodyPr/>
        <a:lstStyle/>
        <a:p>
          <a:endParaRPr lang="en-GB"/>
        </a:p>
      </dgm:t>
    </dgm:pt>
    <dgm:pt modelId="{A72C687E-7E9D-4875-8151-889AD1731539}" type="pres">
      <dgm:prSet presAssocID="{86DE50F8-8B65-4120-A4F0-263B74F2F2E0}" presName="outerComposite" presStyleCnt="0">
        <dgm:presLayoutVars>
          <dgm:chMax val="5"/>
          <dgm:dir/>
          <dgm:resizeHandles val="exact"/>
        </dgm:presLayoutVars>
      </dgm:prSet>
      <dgm:spPr/>
    </dgm:pt>
    <dgm:pt modelId="{AD860DF1-86BE-4EC5-B9A0-0C21D9B516C1}" type="pres">
      <dgm:prSet presAssocID="{86DE50F8-8B65-4120-A4F0-263B74F2F2E0}" presName="dummyMaxCanvas" presStyleCnt="0">
        <dgm:presLayoutVars/>
      </dgm:prSet>
      <dgm:spPr/>
    </dgm:pt>
    <dgm:pt modelId="{364972B4-BA11-4BE9-8D50-1642B45C75FB}" type="pres">
      <dgm:prSet presAssocID="{86DE50F8-8B65-4120-A4F0-263B74F2F2E0}" presName="FiveNodes_1" presStyleLbl="node1" presStyleIdx="0" presStyleCnt="5" custScaleY="101946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sk-SK"/>
        </a:p>
      </dgm:t>
    </dgm:pt>
    <dgm:pt modelId="{D0C87B88-BC5F-4EB4-886E-7CC37005974D}" type="pres">
      <dgm:prSet presAssocID="{86DE50F8-8B65-4120-A4F0-263B74F2F2E0}" presName="FiveNodes_2" presStyleLbl="node1" presStyleIdx="1" presStyleCnt="5" custScaleX="103325" custScaleY="118750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sk-SK"/>
        </a:p>
      </dgm:t>
    </dgm:pt>
    <dgm:pt modelId="{2FC7C4F0-CB3F-4CEA-B80E-A680EF2FB79D}" type="pres">
      <dgm:prSet presAssocID="{86DE50F8-8B65-4120-A4F0-263B74F2F2E0}" presName="FiveNodes_3" presStyleLbl="node1" presStyleIdx="2" presStyleCnt="5" custScaleY="114236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sk-SK"/>
        </a:p>
      </dgm:t>
    </dgm:pt>
    <dgm:pt modelId="{03E3CA99-86E0-4F77-94F8-94F51E2366DA}" type="pres">
      <dgm:prSet presAssocID="{86DE50F8-8B65-4120-A4F0-263B74F2F2E0}" presName="FiveNodes_4" presStyleLbl="node1" presStyleIdx="3" presStyleCnt="5" custScaleX="103245" custScaleY="125669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sk-SK"/>
        </a:p>
      </dgm:t>
    </dgm:pt>
    <dgm:pt modelId="{7A77DC67-07F7-4A85-860B-6E428774F8BF}" type="pres">
      <dgm:prSet presAssocID="{86DE50F8-8B65-4120-A4F0-263B74F2F2E0}" presName="FiveNodes_5" presStyleLbl="node1" presStyleIdx="4" presStyleCnt="5" custScaleX="108601" custScaleY="12115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sk-SK"/>
        </a:p>
      </dgm:t>
    </dgm:pt>
    <dgm:pt modelId="{DE2FCFA2-FF44-4630-9428-33463763FBBD}" type="pres">
      <dgm:prSet presAssocID="{86DE50F8-8B65-4120-A4F0-263B74F2F2E0}" presName="FiveConn_1-2" presStyleLbl="fgAccFollowNode1" presStyleIdx="0" presStyleCnt="4">
        <dgm:presLayoutVars>
          <dgm:bulletEnabled val="1"/>
        </dgm:presLayoutVars>
      </dgm:prSet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sk-SK"/>
        </a:p>
      </dgm:t>
    </dgm:pt>
    <dgm:pt modelId="{19112686-0DAC-45EB-866C-2C3CABC1C2DC}" type="pres">
      <dgm:prSet presAssocID="{86DE50F8-8B65-4120-A4F0-263B74F2F2E0}" presName="FiveConn_2-3" presStyleLbl="fgAccFollowNode1" presStyleIdx="1" presStyleCnt="4">
        <dgm:presLayoutVars>
          <dgm:bulletEnabled val="1"/>
        </dgm:presLayoutVars>
      </dgm:prSet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sk-SK"/>
        </a:p>
      </dgm:t>
    </dgm:pt>
    <dgm:pt modelId="{6286B817-B224-4745-9571-BB638BD4B1FB}" type="pres">
      <dgm:prSet presAssocID="{86DE50F8-8B65-4120-A4F0-263B74F2F2E0}" presName="FiveConn_3-4" presStyleLbl="fgAccFollowNode1" presStyleIdx="2" presStyleCnt="4">
        <dgm:presLayoutVars>
          <dgm:bulletEnabled val="1"/>
        </dgm:presLayoutVars>
      </dgm:prSet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sk-SK"/>
        </a:p>
      </dgm:t>
    </dgm:pt>
    <dgm:pt modelId="{3D4F85CE-5CA4-4454-A065-2C8B0F92B43E}" type="pres">
      <dgm:prSet presAssocID="{86DE50F8-8B65-4120-A4F0-263B74F2F2E0}" presName="FiveConn_4-5" presStyleLbl="fgAccFollowNode1" presStyleIdx="3" presStyleCnt="4">
        <dgm:presLayoutVars>
          <dgm:bulletEnabled val="1"/>
        </dgm:presLayoutVars>
      </dgm:prSet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sk-SK"/>
        </a:p>
      </dgm:t>
    </dgm:pt>
    <dgm:pt modelId="{3D498A37-77DF-43E5-9D7F-92CD8B362FC3}" type="pres">
      <dgm:prSet presAssocID="{86DE50F8-8B65-4120-A4F0-263B74F2F2E0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450838B-29D4-4A41-A66E-EE3A74A82BDA}" type="pres">
      <dgm:prSet presAssocID="{86DE50F8-8B65-4120-A4F0-263B74F2F2E0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3553936-DB97-485F-922C-DE7A4E5013E4}" type="pres">
      <dgm:prSet presAssocID="{86DE50F8-8B65-4120-A4F0-263B74F2F2E0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015ABCD-7C55-439E-AD00-4799C01B1F41}" type="pres">
      <dgm:prSet presAssocID="{86DE50F8-8B65-4120-A4F0-263B74F2F2E0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2E4418E-9289-403D-8ACE-F556BBCC2648}" type="pres">
      <dgm:prSet presAssocID="{86DE50F8-8B65-4120-A4F0-263B74F2F2E0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67A4ED81-8CE3-4A72-B457-3E3549EB09FB}" type="presOf" srcId="{489B02B0-96E9-4FFA-BBE9-C559C845742D}" destId="{3D498A37-77DF-43E5-9D7F-92CD8B362FC3}" srcOrd="1" destOrd="0" presId="urn:microsoft.com/office/officeart/2005/8/layout/vProcess5"/>
    <dgm:cxn modelId="{EEE81FE1-7444-4559-B8C4-EE312B5691F0}" type="presOf" srcId="{E1C8D3FB-4DF9-40B2-9979-8935B7D48CAE}" destId="{DE2FCFA2-FF44-4630-9428-33463763FBBD}" srcOrd="0" destOrd="0" presId="urn:microsoft.com/office/officeart/2005/8/layout/vProcess5"/>
    <dgm:cxn modelId="{BFD3F71A-3DAB-4F50-80DC-9D954FCDA831}" srcId="{86DE50F8-8B65-4120-A4F0-263B74F2F2E0}" destId="{48135C7A-6459-446C-9026-C48A123E21C7}" srcOrd="5" destOrd="0" parTransId="{640774C5-A7D9-4062-9826-0FEDA60EDD4B}" sibTransId="{C91E39CD-1B46-4D10-BE09-2463EF7341FE}"/>
    <dgm:cxn modelId="{889939AC-9C01-43BB-B23D-9DDBB8F3BDBB}" type="presOf" srcId="{489B02B0-96E9-4FFA-BBE9-C559C845742D}" destId="{364972B4-BA11-4BE9-8D50-1642B45C75FB}" srcOrd="0" destOrd="0" presId="urn:microsoft.com/office/officeart/2005/8/layout/vProcess5"/>
    <dgm:cxn modelId="{23FBDF7C-4A90-47FD-86E9-8B0FB51207B9}" type="presOf" srcId="{58AF82E3-0480-435A-A76A-6D27AEC8D4AF}" destId="{03E3CA99-86E0-4F77-94F8-94F51E2366DA}" srcOrd="0" destOrd="0" presId="urn:microsoft.com/office/officeart/2005/8/layout/vProcess5"/>
    <dgm:cxn modelId="{6700571B-6D19-4016-8DB0-D0E617B0CC39}" type="presOf" srcId="{EECC5401-3353-4ED9-AD4E-5E47B8E7BD59}" destId="{3D4F85CE-5CA4-4454-A065-2C8B0F92B43E}" srcOrd="0" destOrd="0" presId="urn:microsoft.com/office/officeart/2005/8/layout/vProcess5"/>
    <dgm:cxn modelId="{98C1DC01-957E-40C5-967C-FA3E95B408BA}" srcId="{86DE50F8-8B65-4120-A4F0-263B74F2F2E0}" destId="{58AF82E3-0480-435A-A76A-6D27AEC8D4AF}" srcOrd="3" destOrd="0" parTransId="{8C996F77-F7E8-4248-9CC3-3218C2FC90D0}" sibTransId="{EECC5401-3353-4ED9-AD4E-5E47B8E7BD59}"/>
    <dgm:cxn modelId="{D268FF79-BBC3-4E3F-9D96-0C40973928BB}" type="presOf" srcId="{C9484F18-2F29-43A9-A78F-A660D2C524B7}" destId="{19112686-0DAC-45EB-866C-2C3CABC1C2DC}" srcOrd="0" destOrd="0" presId="urn:microsoft.com/office/officeart/2005/8/layout/vProcess5"/>
    <dgm:cxn modelId="{5708BEFB-CC85-45AA-9F17-662B86499B28}" srcId="{86DE50F8-8B65-4120-A4F0-263B74F2F2E0}" destId="{0F701C6A-F164-480C-B1F7-CE2B854B6E4E}" srcOrd="4" destOrd="0" parTransId="{A3A876D0-F726-442D-B937-65661DA0447C}" sibTransId="{57FC477D-0568-46E3-84C5-A1EB187835B0}"/>
    <dgm:cxn modelId="{2606A4A1-920E-461E-92CA-DD39C96C4AD3}" type="presOf" srcId="{CE54FD79-7EB0-4365-851F-4E51B812F4EB}" destId="{93553936-DB97-485F-922C-DE7A4E5013E4}" srcOrd="1" destOrd="0" presId="urn:microsoft.com/office/officeart/2005/8/layout/vProcess5"/>
    <dgm:cxn modelId="{DEF033DA-6762-45D7-9260-A5C775C8203C}" type="presOf" srcId="{58AF82E3-0480-435A-A76A-6D27AEC8D4AF}" destId="{7015ABCD-7C55-439E-AD00-4799C01B1F41}" srcOrd="1" destOrd="0" presId="urn:microsoft.com/office/officeart/2005/8/layout/vProcess5"/>
    <dgm:cxn modelId="{D5358398-5354-4797-90CE-A79A0082D8F7}" srcId="{86DE50F8-8B65-4120-A4F0-263B74F2F2E0}" destId="{9C914B0C-82A0-4F96-B3A5-0DF36F47A6EF}" srcOrd="1" destOrd="0" parTransId="{9252FDDC-A9D2-4593-89AB-CE1C49EABAFD}" sibTransId="{C9484F18-2F29-43A9-A78F-A660D2C524B7}"/>
    <dgm:cxn modelId="{D0C82543-E05C-4914-8645-0CDCD5B65A7F}" type="presOf" srcId="{9C914B0C-82A0-4F96-B3A5-0DF36F47A6EF}" destId="{D0C87B88-BC5F-4EB4-886E-7CC37005974D}" srcOrd="0" destOrd="0" presId="urn:microsoft.com/office/officeart/2005/8/layout/vProcess5"/>
    <dgm:cxn modelId="{3AFB8A9D-F903-455A-9F2E-E0B2466BCF0C}" type="presOf" srcId="{CE54FD79-7EB0-4365-851F-4E51B812F4EB}" destId="{2FC7C4F0-CB3F-4CEA-B80E-A680EF2FB79D}" srcOrd="0" destOrd="0" presId="urn:microsoft.com/office/officeart/2005/8/layout/vProcess5"/>
    <dgm:cxn modelId="{62FDD8EF-3F7C-4935-8371-E902A9764FBB}" srcId="{86DE50F8-8B65-4120-A4F0-263B74F2F2E0}" destId="{489B02B0-96E9-4FFA-BBE9-C559C845742D}" srcOrd="0" destOrd="0" parTransId="{2550EFFB-A4A2-4EC8-83D7-104FA8127129}" sibTransId="{E1C8D3FB-4DF9-40B2-9979-8935B7D48CAE}"/>
    <dgm:cxn modelId="{0972EFAD-7281-4967-BC27-223A11DBEE16}" type="presOf" srcId="{0F701C6A-F164-480C-B1F7-CE2B854B6E4E}" destId="{7A77DC67-07F7-4A85-860B-6E428774F8BF}" srcOrd="0" destOrd="0" presId="urn:microsoft.com/office/officeart/2005/8/layout/vProcess5"/>
    <dgm:cxn modelId="{7B341BDD-B7E9-4962-95C3-6AC06F3AC694}" type="presOf" srcId="{0F701C6A-F164-480C-B1F7-CE2B854B6E4E}" destId="{12E4418E-9289-403D-8ACE-F556BBCC2648}" srcOrd="1" destOrd="0" presId="urn:microsoft.com/office/officeart/2005/8/layout/vProcess5"/>
    <dgm:cxn modelId="{2BE12BD4-36A4-4C1C-BC27-1DB30B1C75B8}" type="presOf" srcId="{86DE50F8-8B65-4120-A4F0-263B74F2F2E0}" destId="{A72C687E-7E9D-4875-8151-889AD1731539}" srcOrd="0" destOrd="0" presId="urn:microsoft.com/office/officeart/2005/8/layout/vProcess5"/>
    <dgm:cxn modelId="{9118370A-DBFD-4CCF-AD63-99A8B4342DF6}" type="presOf" srcId="{35BBB052-461E-4F07-A235-44EEFCB46CF5}" destId="{6286B817-B224-4745-9571-BB638BD4B1FB}" srcOrd="0" destOrd="0" presId="urn:microsoft.com/office/officeart/2005/8/layout/vProcess5"/>
    <dgm:cxn modelId="{4DC31025-CFC7-4F16-AD80-0C85824C381B}" srcId="{86DE50F8-8B65-4120-A4F0-263B74F2F2E0}" destId="{CE54FD79-7EB0-4365-851F-4E51B812F4EB}" srcOrd="2" destOrd="0" parTransId="{207CD219-4572-40AB-B765-D7D2C2E2FFF5}" sibTransId="{35BBB052-461E-4F07-A235-44EEFCB46CF5}"/>
    <dgm:cxn modelId="{3E839C99-DED6-41A6-9488-E6B647D218C7}" type="presOf" srcId="{9C914B0C-82A0-4F96-B3A5-0DF36F47A6EF}" destId="{4450838B-29D4-4A41-A66E-EE3A74A82BDA}" srcOrd="1" destOrd="0" presId="urn:microsoft.com/office/officeart/2005/8/layout/vProcess5"/>
    <dgm:cxn modelId="{495756B8-7B59-4FA9-9032-9A6705826AC2}" type="presParOf" srcId="{A72C687E-7E9D-4875-8151-889AD1731539}" destId="{AD860DF1-86BE-4EC5-B9A0-0C21D9B516C1}" srcOrd="0" destOrd="0" presId="urn:microsoft.com/office/officeart/2005/8/layout/vProcess5"/>
    <dgm:cxn modelId="{A0D2A129-EDAA-4A38-A286-A789B5A94E27}" type="presParOf" srcId="{A72C687E-7E9D-4875-8151-889AD1731539}" destId="{364972B4-BA11-4BE9-8D50-1642B45C75FB}" srcOrd="1" destOrd="0" presId="urn:microsoft.com/office/officeart/2005/8/layout/vProcess5"/>
    <dgm:cxn modelId="{2C58B974-F17E-4C71-A7CC-A45EC467D4FA}" type="presParOf" srcId="{A72C687E-7E9D-4875-8151-889AD1731539}" destId="{D0C87B88-BC5F-4EB4-886E-7CC37005974D}" srcOrd="2" destOrd="0" presId="urn:microsoft.com/office/officeart/2005/8/layout/vProcess5"/>
    <dgm:cxn modelId="{EDB222CD-6A86-41EC-964E-728FF8F4FEA8}" type="presParOf" srcId="{A72C687E-7E9D-4875-8151-889AD1731539}" destId="{2FC7C4F0-CB3F-4CEA-B80E-A680EF2FB79D}" srcOrd="3" destOrd="0" presId="urn:microsoft.com/office/officeart/2005/8/layout/vProcess5"/>
    <dgm:cxn modelId="{E9720ED6-79E4-4172-9C17-858AA9AFA037}" type="presParOf" srcId="{A72C687E-7E9D-4875-8151-889AD1731539}" destId="{03E3CA99-86E0-4F77-94F8-94F51E2366DA}" srcOrd="4" destOrd="0" presId="urn:microsoft.com/office/officeart/2005/8/layout/vProcess5"/>
    <dgm:cxn modelId="{B4488714-CE56-4477-ABF7-5212075745AE}" type="presParOf" srcId="{A72C687E-7E9D-4875-8151-889AD1731539}" destId="{7A77DC67-07F7-4A85-860B-6E428774F8BF}" srcOrd="5" destOrd="0" presId="urn:microsoft.com/office/officeart/2005/8/layout/vProcess5"/>
    <dgm:cxn modelId="{10A9E7DC-AC30-4A15-80E0-7E41D9E975F6}" type="presParOf" srcId="{A72C687E-7E9D-4875-8151-889AD1731539}" destId="{DE2FCFA2-FF44-4630-9428-33463763FBBD}" srcOrd="6" destOrd="0" presId="urn:microsoft.com/office/officeart/2005/8/layout/vProcess5"/>
    <dgm:cxn modelId="{77818F35-A45E-49E0-A2C8-2B5258C49EE5}" type="presParOf" srcId="{A72C687E-7E9D-4875-8151-889AD1731539}" destId="{19112686-0DAC-45EB-866C-2C3CABC1C2DC}" srcOrd="7" destOrd="0" presId="urn:microsoft.com/office/officeart/2005/8/layout/vProcess5"/>
    <dgm:cxn modelId="{A4EF6E44-3F1B-42B2-A975-7F95C1E33CF8}" type="presParOf" srcId="{A72C687E-7E9D-4875-8151-889AD1731539}" destId="{6286B817-B224-4745-9571-BB638BD4B1FB}" srcOrd="8" destOrd="0" presId="urn:microsoft.com/office/officeart/2005/8/layout/vProcess5"/>
    <dgm:cxn modelId="{341C7E6E-2B55-4708-AA15-D316F0435017}" type="presParOf" srcId="{A72C687E-7E9D-4875-8151-889AD1731539}" destId="{3D4F85CE-5CA4-4454-A065-2C8B0F92B43E}" srcOrd="9" destOrd="0" presId="urn:microsoft.com/office/officeart/2005/8/layout/vProcess5"/>
    <dgm:cxn modelId="{0FC7EA1E-E285-4F8E-82C7-5895B23AE857}" type="presParOf" srcId="{A72C687E-7E9D-4875-8151-889AD1731539}" destId="{3D498A37-77DF-43E5-9D7F-92CD8B362FC3}" srcOrd="10" destOrd="0" presId="urn:microsoft.com/office/officeart/2005/8/layout/vProcess5"/>
    <dgm:cxn modelId="{B76B5DDE-1E9E-4DCD-B8EC-52F9B2F01E6C}" type="presParOf" srcId="{A72C687E-7E9D-4875-8151-889AD1731539}" destId="{4450838B-29D4-4A41-A66E-EE3A74A82BDA}" srcOrd="11" destOrd="0" presId="urn:microsoft.com/office/officeart/2005/8/layout/vProcess5"/>
    <dgm:cxn modelId="{ABFBCF88-DF56-4A33-9B3E-7CAC4F2583CE}" type="presParOf" srcId="{A72C687E-7E9D-4875-8151-889AD1731539}" destId="{93553936-DB97-485F-922C-DE7A4E5013E4}" srcOrd="12" destOrd="0" presId="urn:microsoft.com/office/officeart/2005/8/layout/vProcess5"/>
    <dgm:cxn modelId="{5A0369EF-B00C-4669-9B1E-B7E9B550795D}" type="presParOf" srcId="{A72C687E-7E9D-4875-8151-889AD1731539}" destId="{7015ABCD-7C55-439E-AD00-4799C01B1F41}" srcOrd="13" destOrd="0" presId="urn:microsoft.com/office/officeart/2005/8/layout/vProcess5"/>
    <dgm:cxn modelId="{5F927E5F-E24C-4855-A185-0EBA4A3F1C08}" type="presParOf" srcId="{A72C687E-7E9D-4875-8151-889AD1731539}" destId="{12E4418E-9289-403D-8ACE-F556BBCC2648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254C0A-98A9-41EF-9B47-7600B23B6785}">
      <dsp:nvSpPr>
        <dsp:cNvPr id="0" name=""/>
        <dsp:cNvSpPr/>
      </dsp:nvSpPr>
      <dsp:spPr>
        <a:xfrm>
          <a:off x="0" y="-131686"/>
          <a:ext cx="2884574" cy="4239666"/>
        </a:xfrm>
        <a:prstGeom prst="roundRect">
          <a:avLst>
            <a:gd name="adj" fmla="val 5000"/>
          </a:avLst>
        </a:prstGeom>
        <a:solidFill>
          <a:srgbClr val="1F497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200" b="0" kern="1200" baseline="0" dirty="0">
              <a:solidFill>
                <a:sysClr val="window" lastClr="FFFFFF"/>
              </a:solidFill>
              <a:latin typeface="Calibri"/>
              <a:ea typeface="+mn-ea"/>
              <a:cs typeface="Times New Roman" panose="02020603050405020304" pitchFamily="18" charset="0"/>
            </a:rPr>
            <a:t>P</a:t>
          </a:r>
          <a:r>
            <a:rPr lang="sk-SK" sz="2200" b="1" kern="1200" baseline="0" dirty="0">
              <a:solidFill>
                <a:sysClr val="window" lastClr="FFFFFF"/>
              </a:solidFill>
              <a:latin typeface="Calibri"/>
              <a:ea typeface="+mn-ea"/>
              <a:cs typeface="Times New Roman" panose="02020603050405020304" pitchFamily="18" charset="0"/>
            </a:rPr>
            <a:t>OVRCHOVÁ</a:t>
          </a:r>
          <a:r>
            <a:rPr lang="sk-SK" sz="2400" b="1" kern="1200" dirty="0">
              <a:solidFill>
                <a:sysClr val="window" lastClr="FFFFFF"/>
              </a:solidFill>
              <a:latin typeface="Calibri"/>
              <a:ea typeface="+mn-ea"/>
              <a:cs typeface="Times New Roman" panose="02020603050405020304" pitchFamily="18" charset="0"/>
            </a:rPr>
            <a:t> VODA</a:t>
          </a:r>
          <a:endParaRPr lang="en-GB" sz="2400" b="1" kern="1200" dirty="0">
            <a:solidFill>
              <a:sysClr val="window" lastClr="FFFFFF"/>
            </a:solidFill>
            <a:latin typeface="Calibri"/>
            <a:ea typeface="+mn-ea"/>
            <a:cs typeface="Times New Roman" panose="02020603050405020304" pitchFamily="18" charset="0"/>
          </a:endParaRPr>
        </a:p>
      </dsp:txBody>
      <dsp:txXfrm rot="16200000">
        <a:off x="-1441356" y="1326568"/>
        <a:ext cx="3459628" cy="560016"/>
      </dsp:txXfrm>
    </dsp:sp>
    <dsp:sp modelId="{837C1443-80C2-4438-9F7D-118A9E58D184}">
      <dsp:nvSpPr>
        <dsp:cNvPr id="0" name=""/>
        <dsp:cNvSpPr/>
      </dsp:nvSpPr>
      <dsp:spPr>
        <a:xfrm>
          <a:off x="576914" y="-131686"/>
          <a:ext cx="2149007" cy="4239666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i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800" b="0" i="0" kern="1200" cap="none" spc="0" baseline="0" dirty="0">
              <a:ln w="9207" cmpd="sng">
                <a:prstDash val="solid"/>
              </a:ln>
              <a:solidFill>
                <a:sysClr val="window" lastClr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dobrý ekologický stav - 2015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800" b="0" i="0" kern="1200" cap="none" spc="0" baseline="0" dirty="0">
              <a:ln w="9207" cmpd="sng">
                <a:prstDash val="solid"/>
              </a:ln>
              <a:solidFill>
                <a:sysClr val="window" lastClr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dobrý chemický stav - 2015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800" b="0" i="0" kern="1200" cap="none" spc="0" baseline="0" dirty="0">
              <a:ln w="9207" cmpd="sng"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zabrániť zhoršovaniu stavu vôd   </a:t>
          </a:r>
          <a:endParaRPr lang="en-GB" sz="2800" b="0" i="0" kern="1200" cap="none" spc="0" baseline="0" dirty="0">
            <a:ln w="9207" cmpd="sng">
              <a:prstDash val="solid"/>
            </a:ln>
            <a:solidFill>
              <a:srgbClr val="FFFF00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576914" y="-131686"/>
        <a:ext cx="2149007" cy="4239666"/>
      </dsp:txXfrm>
    </dsp:sp>
    <dsp:sp modelId="{F10DF61D-DA6C-4EF5-A109-31E400B41D71}">
      <dsp:nvSpPr>
        <dsp:cNvPr id="0" name=""/>
        <dsp:cNvSpPr/>
      </dsp:nvSpPr>
      <dsp:spPr>
        <a:xfrm>
          <a:off x="2986204" y="-131686"/>
          <a:ext cx="2884574" cy="4251574"/>
        </a:xfrm>
        <a:prstGeom prst="roundRect">
          <a:avLst>
            <a:gd name="adj" fmla="val 5000"/>
          </a:avLst>
        </a:prstGeom>
        <a:solidFill>
          <a:srgbClr val="1F497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200" b="1" kern="1200" baseline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PODZEM</a:t>
          </a:r>
          <a:r>
            <a:rPr lang="sk-SK" sz="2200" b="0" kern="1200" baseline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N</a:t>
          </a:r>
          <a:r>
            <a:rPr lang="sk-SK" sz="2200" b="1" kern="1200" baseline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Á VODA</a:t>
          </a:r>
          <a:endParaRPr lang="en-GB" sz="2200" b="1" kern="1200" baseline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6200000">
        <a:off x="1539965" y="1331450"/>
        <a:ext cx="3469392" cy="560016"/>
      </dsp:txXfrm>
    </dsp:sp>
    <dsp:sp modelId="{3CA76F70-D5D0-40F5-9022-B2AF1380489A}">
      <dsp:nvSpPr>
        <dsp:cNvPr id="0" name=""/>
        <dsp:cNvSpPr/>
      </dsp:nvSpPr>
      <dsp:spPr>
        <a:xfrm rot="5400000">
          <a:off x="2807622" y="3480133"/>
          <a:ext cx="508979" cy="432686"/>
        </a:xfrm>
        <a:prstGeom prst="flowChartExtract">
          <a:avLst/>
        </a:prstGeom>
        <a:solidFill>
          <a:srgbClr val="EEECE1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F5CDED-9630-446F-BEC7-503B8F55D55D}">
      <dsp:nvSpPr>
        <dsp:cNvPr id="0" name=""/>
        <dsp:cNvSpPr/>
      </dsp:nvSpPr>
      <dsp:spPr>
        <a:xfrm>
          <a:off x="3563119" y="-131686"/>
          <a:ext cx="2149007" cy="4251574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i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800" b="0" i="0" kern="1200" cap="none" spc="0" baseline="0" dirty="0">
              <a:ln w="9207" cmpd="sng">
                <a:prstDash val="solid"/>
              </a:ln>
              <a:solidFill>
                <a:sysClr val="window" lastClr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dobrý chemický stav  - 2015</a:t>
          </a:r>
          <a:endParaRPr lang="en-GB" sz="2800" b="0" i="0" kern="1200" cap="none" spc="0" baseline="0" dirty="0">
            <a:ln w="9207" cmpd="sng">
              <a:prstDash val="solid"/>
            </a:ln>
            <a:solidFill>
              <a:sysClr val="window" lastClr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800" b="0" i="0" kern="1200" cap="none" spc="0" baseline="0" dirty="0">
              <a:ln w="9207" cmpd="sng">
                <a:prstDash val="solid"/>
              </a:ln>
              <a:solidFill>
                <a:sysClr val="window" lastClr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dobrý kvantitatívny stav - 2015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800" b="0" i="0" kern="1200" cap="none" spc="0" baseline="0" dirty="0">
              <a:ln w="9207" cmpd="sng"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zabrániť zhoršovaniu stavu vôd </a:t>
          </a:r>
          <a:endParaRPr lang="en-GB" sz="2800" b="0" i="0" kern="1200" cap="none" spc="0" baseline="0" dirty="0">
            <a:ln w="9207" cmpd="sng">
              <a:prstDash val="solid"/>
            </a:ln>
            <a:solidFill>
              <a:srgbClr val="FFFF00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3563119" y="-131686"/>
        <a:ext cx="2149007" cy="4251574"/>
      </dsp:txXfrm>
    </dsp:sp>
    <dsp:sp modelId="{9757CD37-1C48-4824-B94B-5B1B0EEE4825}">
      <dsp:nvSpPr>
        <dsp:cNvPr id="0" name=""/>
        <dsp:cNvSpPr/>
      </dsp:nvSpPr>
      <dsp:spPr>
        <a:xfrm>
          <a:off x="5972409" y="-131686"/>
          <a:ext cx="2884574" cy="4291173"/>
        </a:xfrm>
        <a:prstGeom prst="roundRect">
          <a:avLst>
            <a:gd name="adj" fmla="val 5000"/>
          </a:avLst>
        </a:prstGeom>
        <a:solidFill>
          <a:srgbClr val="1F497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200" b="1" kern="1200" baseline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CHRÁNENÉ ÚZEMIA </a:t>
          </a:r>
          <a:endParaRPr lang="en-GB" sz="2200" b="1" kern="1200" baseline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6200000">
        <a:off x="4509934" y="1347685"/>
        <a:ext cx="3501864" cy="560016"/>
      </dsp:txXfrm>
    </dsp:sp>
    <dsp:sp modelId="{DD331B0A-583B-4DBE-892D-DEABBA153BF8}">
      <dsp:nvSpPr>
        <dsp:cNvPr id="0" name=""/>
        <dsp:cNvSpPr/>
      </dsp:nvSpPr>
      <dsp:spPr>
        <a:xfrm rot="5400000">
          <a:off x="5774637" y="3529170"/>
          <a:ext cx="508979" cy="368981"/>
        </a:xfrm>
        <a:prstGeom prst="flowChartExtract">
          <a:avLst/>
        </a:prstGeom>
        <a:solidFill>
          <a:srgbClr val="EEECE1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984B40-8316-409A-BB52-2B8780AF4BBF}">
      <dsp:nvSpPr>
        <dsp:cNvPr id="0" name=""/>
        <dsp:cNvSpPr/>
      </dsp:nvSpPr>
      <dsp:spPr>
        <a:xfrm>
          <a:off x="6549324" y="-131686"/>
          <a:ext cx="2149007" cy="4291173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600" i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800" b="0" i="0" kern="1200" cap="none" spc="0" baseline="0" dirty="0">
              <a:ln w="9207" cmpd="sng">
                <a:prstDash val="solid"/>
              </a:ln>
              <a:solidFill>
                <a:sysClr val="window" lastClr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útvary na odber pitnej vody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800" b="0" i="0" kern="1200" cap="none" spc="0" baseline="0" dirty="0">
              <a:ln w="9207" cmpd="sng">
                <a:prstDash val="solid"/>
              </a:ln>
              <a:solidFill>
                <a:sysClr val="window" lastClr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zraniteľné oblasti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800" b="0" i="0" kern="1200" cap="none" spc="0" baseline="0" dirty="0">
              <a:ln w="9207" cmpd="sng">
                <a:prstDash val="solid"/>
              </a:ln>
              <a:solidFill>
                <a:sysClr val="window" lastClr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Natura 2000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800" i="0" kern="1200" baseline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zabrániť zhoršovaniu stavu území </a:t>
          </a:r>
          <a:endParaRPr lang="en-GB" sz="2800" i="0" kern="1200" baseline="0" dirty="0">
            <a:solidFill>
              <a:srgbClr val="FFFF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6549324" y="-131686"/>
        <a:ext cx="2149007" cy="42911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9154DB-667B-4A8F-B439-5DF4A294403E}">
      <dsp:nvSpPr>
        <dsp:cNvPr id="0" name=""/>
        <dsp:cNvSpPr/>
      </dsp:nvSpPr>
      <dsp:spPr>
        <a:xfrm rot="5400000">
          <a:off x="633497" y="1580497"/>
          <a:ext cx="1118854" cy="127377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4F81BD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BB47BC-C8DB-474B-A673-C61EE8DE30F2}">
      <dsp:nvSpPr>
        <dsp:cNvPr id="0" name=""/>
        <dsp:cNvSpPr/>
      </dsp:nvSpPr>
      <dsp:spPr>
        <a:xfrm>
          <a:off x="39646" y="252058"/>
          <a:ext cx="2545124" cy="1445092"/>
        </a:xfrm>
        <a:prstGeom prst="roundRect">
          <a:avLst>
            <a:gd name="adj" fmla="val 1667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1" kern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vplyvy a dopady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1" kern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+ register chránených území  </a:t>
          </a:r>
          <a:endParaRPr lang="en-GB" sz="2400" b="1" kern="120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110202" y="322614"/>
        <a:ext cx="2404012" cy="1303980"/>
      </dsp:txXfrm>
    </dsp:sp>
    <dsp:sp modelId="{D23668ED-7C5D-42A9-9157-DB352830DE04}">
      <dsp:nvSpPr>
        <dsp:cNvPr id="0" name=""/>
        <dsp:cNvSpPr/>
      </dsp:nvSpPr>
      <dsp:spPr>
        <a:xfrm>
          <a:off x="2559104" y="344631"/>
          <a:ext cx="3918150" cy="12148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4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bodové zdroje znečistenia </a:t>
          </a:r>
          <a:endParaRPr lang="en-GB" sz="24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4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plošné zdroje znečistenia </a:t>
          </a:r>
          <a:endParaRPr lang="en-GB" sz="24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4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hydromorfologické zmeny </a:t>
          </a:r>
          <a:endParaRPr lang="en-GB" sz="24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2559104" y="344631"/>
        <a:ext cx="3918150" cy="1214873"/>
      </dsp:txXfrm>
    </dsp:sp>
    <dsp:sp modelId="{EAE18792-AFDE-4C33-B432-2E32D9295CF3}">
      <dsp:nvSpPr>
        <dsp:cNvPr id="0" name=""/>
        <dsp:cNvSpPr/>
      </dsp:nvSpPr>
      <dsp:spPr>
        <a:xfrm rot="5400000">
          <a:off x="2756319" y="3061477"/>
          <a:ext cx="1118854" cy="127377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4F81BD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B11AC8-49B8-4457-85A0-A9ED305602C5}">
      <dsp:nvSpPr>
        <dsp:cNvPr id="0" name=""/>
        <dsp:cNvSpPr/>
      </dsp:nvSpPr>
      <dsp:spPr>
        <a:xfrm>
          <a:off x="1783990" y="1748904"/>
          <a:ext cx="2126782" cy="1318383"/>
        </a:xfrm>
        <a:prstGeom prst="roundRect">
          <a:avLst>
            <a:gd name="adj" fmla="val 1667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1" kern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monitoring vyhodnotenie stavu vôd </a:t>
          </a:r>
          <a:endParaRPr lang="en-GB" sz="2400" b="1" kern="120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1848360" y="1813274"/>
        <a:ext cx="1998042" cy="1189643"/>
      </dsp:txXfrm>
    </dsp:sp>
    <dsp:sp modelId="{6AE69E58-158E-451D-838F-08BE6B287576}">
      <dsp:nvSpPr>
        <dsp:cNvPr id="0" name=""/>
        <dsp:cNvSpPr/>
      </dsp:nvSpPr>
      <dsp:spPr>
        <a:xfrm>
          <a:off x="3852098" y="1803068"/>
          <a:ext cx="4317276" cy="1184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4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ekologický stav povrch. vôd </a:t>
          </a:r>
          <a:endParaRPr lang="en-GB" sz="24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4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chemický stav vôd </a:t>
          </a:r>
          <a:endParaRPr lang="en-GB" sz="24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4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kvantitatívny stav podz. vôd </a:t>
          </a:r>
          <a:endParaRPr lang="en-GB" sz="24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3852098" y="1803068"/>
        <a:ext cx="4317276" cy="1184642"/>
      </dsp:txXfrm>
    </dsp:sp>
    <dsp:sp modelId="{952768A1-083D-4B28-8020-5A94226C6B1A}">
      <dsp:nvSpPr>
        <dsp:cNvPr id="0" name=""/>
        <dsp:cNvSpPr/>
      </dsp:nvSpPr>
      <dsp:spPr>
        <a:xfrm>
          <a:off x="3899834" y="3291360"/>
          <a:ext cx="2108625" cy="1318383"/>
        </a:xfrm>
        <a:prstGeom prst="roundRect">
          <a:avLst>
            <a:gd name="adj" fmla="val 1667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1" kern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plány manažmentu povodí </a:t>
          </a:r>
          <a:endParaRPr lang="en-GB" sz="2400" b="1" kern="120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3964204" y="3355730"/>
        <a:ext cx="1979885" cy="1189643"/>
      </dsp:txXfrm>
    </dsp:sp>
    <dsp:sp modelId="{EF7A5F5B-55D7-4025-820C-68295A617E36}">
      <dsp:nvSpPr>
        <dsp:cNvPr id="0" name=""/>
        <dsp:cNvSpPr/>
      </dsp:nvSpPr>
      <dsp:spPr>
        <a:xfrm>
          <a:off x="5786872" y="3321417"/>
          <a:ext cx="3141227" cy="12785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4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program opatrení na dosiahnutie dobrého stavu vôd a chránených území </a:t>
          </a:r>
          <a:endParaRPr lang="en-GB" sz="24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5786872" y="3321417"/>
        <a:ext cx="3141227" cy="12785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0F1193-A121-4EE1-AB26-F4DC1FED8825}">
      <dsp:nvSpPr>
        <dsp:cNvPr id="0" name=""/>
        <dsp:cNvSpPr/>
      </dsp:nvSpPr>
      <dsp:spPr>
        <a:xfrm>
          <a:off x="0" y="298521"/>
          <a:ext cx="8229600" cy="362390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1" kern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Biologické </a:t>
          </a:r>
          <a:r>
            <a:rPr lang="sk-SK" sz="2400" b="1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prvky kvality </a:t>
          </a:r>
          <a:endParaRPr lang="en-GB" sz="2400" b="1" kern="120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17690" y="316211"/>
        <a:ext cx="8194220" cy="327010"/>
      </dsp:txXfrm>
    </dsp:sp>
    <dsp:sp modelId="{C5595EDB-495D-4A4B-AA53-CC5E13A700C0}">
      <dsp:nvSpPr>
        <dsp:cNvPr id="0" name=""/>
        <dsp:cNvSpPr/>
      </dsp:nvSpPr>
      <dsp:spPr>
        <a:xfrm>
          <a:off x="0" y="660912"/>
          <a:ext cx="8229600" cy="860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k-SK" sz="2000" b="1" i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zloženie a zastúpenie vodnej flóry - phytoplanktón, makrofyty a fytobentos </a:t>
          </a:r>
          <a:endParaRPr lang="en-GB" sz="2000" b="1" i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k-SK" sz="2000" b="1" i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zloženie a zastúpenie fauny bentických bezstavovcov</a:t>
          </a:r>
          <a:endParaRPr lang="en-GB" sz="2000" b="1" i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k-SK" sz="2000" b="1" i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zloženie, zastúpenie a veková štruktúra rybej fauny</a:t>
          </a:r>
          <a:endParaRPr lang="en-GB" sz="2000" b="1" i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0" y="660912"/>
        <a:ext cx="8229600" cy="860270"/>
      </dsp:txXfrm>
    </dsp:sp>
    <dsp:sp modelId="{FC3324F5-126E-48FB-AE09-E55D9219BE80}">
      <dsp:nvSpPr>
        <dsp:cNvPr id="0" name=""/>
        <dsp:cNvSpPr/>
      </dsp:nvSpPr>
      <dsp:spPr>
        <a:xfrm>
          <a:off x="0" y="1860718"/>
          <a:ext cx="8229600" cy="395585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1" kern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Hydromorfologické prvky podporujúce biologické prvky</a:t>
          </a:r>
          <a:endParaRPr lang="en-GB" sz="2400" b="1" kern="120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19311" y="1880029"/>
        <a:ext cx="8190978" cy="356963"/>
      </dsp:txXfrm>
    </dsp:sp>
    <dsp:sp modelId="{5FE0985E-00A7-493A-B78F-19F7C20A960D}">
      <dsp:nvSpPr>
        <dsp:cNvPr id="0" name=""/>
        <dsp:cNvSpPr/>
      </dsp:nvSpPr>
      <dsp:spPr>
        <a:xfrm>
          <a:off x="0" y="1916768"/>
          <a:ext cx="8229600" cy="26812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GB" sz="2000" b="1" i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k-SK" sz="2400" b="1" i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hydrologický režim </a:t>
          </a:r>
          <a:endParaRPr lang="en-GB" sz="2400" b="1" i="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k-SK" sz="2000" b="1" i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veľkosť a dynamika toku vody</a:t>
          </a:r>
          <a:endParaRPr lang="en-GB" sz="2000" b="1" i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k-SK" sz="2000" b="1" i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spojenie s útvarmi podzemnej vody</a:t>
          </a:r>
          <a:endParaRPr lang="en-GB" sz="2000" b="1" i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k-SK" sz="2000" b="1" i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priechodnosť riek</a:t>
          </a:r>
          <a:endParaRPr lang="en-GB" sz="2000" b="1" i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k-SK" sz="2400" b="1" i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morfologické požiadavky</a:t>
          </a:r>
          <a:endParaRPr lang="en-GB" sz="2400" b="1" i="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k-SK" sz="2000" b="1" i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premenlivosť hĺbky a </a:t>
          </a:r>
          <a:r>
            <a:rPr lang="sk-SK" sz="2000" b="1" i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šírky </a:t>
          </a:r>
          <a:r>
            <a:rPr lang="sk-SK" sz="2000" b="1" i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koryta rieky</a:t>
          </a:r>
          <a:endParaRPr lang="en-GB" sz="2000" b="1" i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k-SK" sz="2000" b="1" i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štruktúra  príbrežného pásma </a:t>
          </a:r>
          <a:endParaRPr lang="en-GB" sz="2000" b="1" i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GB" sz="1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0" y="1916768"/>
        <a:ext cx="8229600" cy="26812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C39B26-67F0-4160-800F-F4114F74446A}">
      <dsp:nvSpPr>
        <dsp:cNvPr id="0" name=""/>
        <dsp:cNvSpPr/>
      </dsp:nvSpPr>
      <dsp:spPr>
        <a:xfrm>
          <a:off x="0" y="0"/>
          <a:ext cx="8229600" cy="820720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1" kern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Chemické a fyzikálno-chemické prvky podporujúce biologické prvky </a:t>
          </a:r>
          <a:endParaRPr lang="en-GB" sz="2400" b="1" kern="120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40064" y="40064"/>
        <a:ext cx="8149472" cy="740592"/>
      </dsp:txXfrm>
    </dsp:sp>
    <dsp:sp modelId="{7A6A96CB-9141-403A-87CF-E5BB736BC6FF}">
      <dsp:nvSpPr>
        <dsp:cNvPr id="0" name=""/>
        <dsp:cNvSpPr/>
      </dsp:nvSpPr>
      <dsp:spPr>
        <a:xfrm>
          <a:off x="0" y="867989"/>
          <a:ext cx="8229600" cy="3813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k-SK" sz="2400" b="1" i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Všeobecné </a:t>
          </a:r>
          <a:endParaRPr lang="en-GB" sz="2400" b="1" i="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k-SK" sz="2000" b="1" i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teplotné podmienky</a:t>
          </a:r>
          <a:endParaRPr lang="en-GB" sz="2000" b="1" i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k-SK" sz="2000" b="1" i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kyslíkové pomery</a:t>
          </a:r>
          <a:endParaRPr lang="en-GB" sz="2000" b="1" i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k-SK" sz="2000" b="1" i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soľnosť</a:t>
          </a:r>
          <a:endParaRPr lang="en-GB" sz="2000" b="1" i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k-SK" sz="2000" b="1" i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acidobázický  stav</a:t>
          </a:r>
          <a:endParaRPr lang="en-GB" sz="2000" b="1" i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k-SK" sz="2000" b="1" i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živiny</a:t>
          </a:r>
          <a:endParaRPr lang="en-GB" sz="2000" b="1" i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k-SK" sz="2400" b="1" i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Špecifické znečisťujúce látky </a:t>
          </a:r>
          <a:r>
            <a:rPr lang="sk-SK" sz="2000" b="1" i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 syntetické, nesyntetické  </a:t>
          </a:r>
          <a:endParaRPr lang="en-GB" sz="2000" b="1" i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0" y="867989"/>
        <a:ext cx="8229600" cy="38137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4972B4-BA11-4BE9-8D50-1642B45C75FB}">
      <dsp:nvSpPr>
        <dsp:cNvPr id="0" name=""/>
        <dsp:cNvSpPr/>
      </dsp:nvSpPr>
      <dsp:spPr>
        <a:xfrm>
          <a:off x="-136256" y="-52154"/>
          <a:ext cx="6336792" cy="920641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sk-SK" sz="2200" b="1" kern="1200" baseline="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Register zdrojov znečistenia/poškodenia </a:t>
          </a:r>
          <a:r>
            <a:rPr lang="sk-SK" sz="2200" b="1" kern="1200" baseline="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vôd, register </a:t>
          </a:r>
          <a:r>
            <a:rPr lang="sk-SK" sz="2200" b="1" kern="1200" baseline="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chránených území </a:t>
          </a:r>
          <a:endParaRPr lang="en-GB" sz="2200" b="1" kern="1200" baseline="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-109291" y="-25189"/>
        <a:ext cx="5255621" cy="866711"/>
      </dsp:txXfrm>
    </dsp:sp>
    <dsp:sp modelId="{D0C87B88-BC5F-4EB4-886E-7CC37005974D}">
      <dsp:nvSpPr>
        <dsp:cNvPr id="0" name=""/>
        <dsp:cNvSpPr/>
      </dsp:nvSpPr>
      <dsp:spPr>
        <a:xfrm>
          <a:off x="231595" y="900464"/>
          <a:ext cx="6547490" cy="1072393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sk-SK" sz="2200" b="1" kern="1200" baseline="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Zoznam významných zdrojov znečistenia/poškodenia a </a:t>
          </a:r>
          <a:r>
            <a:rPr lang="sk-SK" sz="2200" b="1" kern="1200" baseline="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na vode závislých území </a:t>
          </a:r>
          <a:r>
            <a:rPr lang="sk-SK" sz="2200" b="1" kern="1200" baseline="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Natura 2000</a:t>
          </a:r>
          <a:endParaRPr lang="en-GB" sz="2200" b="1" kern="1200" baseline="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263004" y="931873"/>
        <a:ext cx="5389224" cy="1009575"/>
      </dsp:txXfrm>
    </dsp:sp>
    <dsp:sp modelId="{2FC7C4F0-CB3F-4CEA-B80E-A680EF2FB79D}">
      <dsp:nvSpPr>
        <dsp:cNvPr id="0" name=""/>
        <dsp:cNvSpPr/>
      </dsp:nvSpPr>
      <dsp:spPr>
        <a:xfrm>
          <a:off x="810147" y="1949340"/>
          <a:ext cx="6336792" cy="103162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sk-SK" sz="2200" b="1" kern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Monitoring útvarov v riziku </a:t>
          </a:r>
          <a:r>
            <a:rPr lang="sk-SK" sz="2200" b="1" kern="1200" baseline="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nedosiahnutia</a:t>
          </a:r>
          <a:r>
            <a:rPr lang="sk-SK" sz="2200" b="1" kern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dobrého stavu </a:t>
          </a:r>
          <a:r>
            <a:rPr lang="sk-SK" sz="2200" b="1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vôd  a chránených </a:t>
          </a:r>
          <a:r>
            <a:rPr lang="sk-SK" sz="2200" b="1" kern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území </a:t>
          </a:r>
          <a:endParaRPr lang="en-GB" sz="2200" b="1" kern="120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840362" y="1979555"/>
        <a:ext cx="5216165" cy="971199"/>
      </dsp:txXfrm>
    </dsp:sp>
    <dsp:sp modelId="{03E3CA99-86E0-4F77-94F8-94F51E2366DA}">
      <dsp:nvSpPr>
        <dsp:cNvPr id="0" name=""/>
        <dsp:cNvSpPr/>
      </dsp:nvSpPr>
      <dsp:spPr>
        <a:xfrm>
          <a:off x="1180534" y="2926211"/>
          <a:ext cx="6542420" cy="1134876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sk-SK" sz="2200" b="1" kern="1200" baseline="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Vyhodnotenie stavu vôd a chránených území </a:t>
          </a:r>
          <a:r>
            <a:rPr lang="sk-SK" sz="2200" b="1" kern="1200" baseline="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– porovnanie výsledkov monitoringu </a:t>
          </a:r>
          <a:r>
            <a:rPr lang="sk-SK" sz="2200" b="1" kern="1200" baseline="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s klasifikačnými </a:t>
          </a:r>
          <a:r>
            <a:rPr lang="sk-SK" sz="2200" b="1" kern="1200" baseline="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schémami, normami </a:t>
          </a:r>
          <a:endParaRPr lang="en-GB" sz="2200" b="1" kern="1200" baseline="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1213773" y="2959450"/>
        <a:ext cx="5381343" cy="1068398"/>
      </dsp:txXfrm>
    </dsp:sp>
    <dsp:sp modelId="{7A77DC67-07F7-4A85-860B-6E428774F8BF}">
      <dsp:nvSpPr>
        <dsp:cNvPr id="0" name=""/>
        <dsp:cNvSpPr/>
      </dsp:nvSpPr>
      <dsp:spPr>
        <a:xfrm>
          <a:off x="1484037" y="3975088"/>
          <a:ext cx="6881819" cy="1094112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sk-SK" sz="2000" b="1" kern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Stanovenie </a:t>
          </a:r>
          <a:r>
            <a:rPr lang="sk-SK" sz="2200" b="1" kern="1200" baseline="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konkrétnych</a:t>
          </a:r>
          <a:r>
            <a:rPr lang="sk-SK" sz="2000" b="1" kern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cieľov - rozdiel medzi </a:t>
          </a:r>
          <a:r>
            <a:rPr lang="sk-SK" sz="2000" b="1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aktuálnym stavom </a:t>
          </a:r>
          <a:r>
            <a:rPr lang="sk-SK" sz="2000" b="1" kern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a dobrým </a:t>
          </a:r>
          <a:r>
            <a:rPr lang="sk-SK" sz="2000" b="1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stavom vôd a chránených území</a:t>
          </a:r>
          <a:endParaRPr lang="en-GB" sz="2000" b="1" kern="120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1516082" y="4007133"/>
        <a:ext cx="5666345" cy="1030022"/>
      </dsp:txXfrm>
    </dsp:sp>
    <dsp:sp modelId="{DE2FCFA2-FF44-4630-9428-33463763FBBD}">
      <dsp:nvSpPr>
        <dsp:cNvPr id="0" name=""/>
        <dsp:cNvSpPr/>
      </dsp:nvSpPr>
      <dsp:spPr>
        <a:xfrm>
          <a:off x="5613540" y="616373"/>
          <a:ext cx="586994" cy="586994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1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5613540" y="733772"/>
        <a:ext cx="410896" cy="352196"/>
      </dsp:txXfrm>
    </dsp:sp>
    <dsp:sp modelId="{19112686-0DAC-45EB-866C-2C3CABC1C2DC}">
      <dsp:nvSpPr>
        <dsp:cNvPr id="0" name=""/>
        <dsp:cNvSpPr/>
      </dsp:nvSpPr>
      <dsp:spPr>
        <a:xfrm>
          <a:off x="6086742" y="1644868"/>
          <a:ext cx="586994" cy="586994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1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086742" y="1762267"/>
        <a:ext cx="410896" cy="352196"/>
      </dsp:txXfrm>
    </dsp:sp>
    <dsp:sp modelId="{6286B817-B224-4745-9571-BB638BD4B1FB}">
      <dsp:nvSpPr>
        <dsp:cNvPr id="0" name=""/>
        <dsp:cNvSpPr/>
      </dsp:nvSpPr>
      <dsp:spPr>
        <a:xfrm>
          <a:off x="6559944" y="2658311"/>
          <a:ext cx="586994" cy="586994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1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559944" y="2775710"/>
        <a:ext cx="410896" cy="352196"/>
      </dsp:txXfrm>
    </dsp:sp>
    <dsp:sp modelId="{3D4F85CE-5CA4-4454-A065-2C8B0F92B43E}">
      <dsp:nvSpPr>
        <dsp:cNvPr id="0" name=""/>
        <dsp:cNvSpPr/>
      </dsp:nvSpPr>
      <dsp:spPr>
        <a:xfrm>
          <a:off x="7033146" y="3696840"/>
          <a:ext cx="586994" cy="586994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1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7033146" y="3814239"/>
        <a:ext cx="410896" cy="3521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ACB1B-9679-48D2-95EC-6A3298AB5415}" type="datetimeFigureOut">
              <a:rPr lang="sk-SK" smtClean="0"/>
              <a:t>2. 12. 2015</a:t>
            </a:fld>
            <a:endParaRPr lang="sk-SK" dirty="0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8E50D-8925-4265-8C8B-CE6A942947EA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48169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8E50D-8925-4265-8C8B-CE6A942947EA}" type="slidenum">
              <a:rPr lang="sk-SK" smtClean="0"/>
              <a:t>4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75028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8E50D-8925-4265-8C8B-CE6A942947EA}" type="slidenum">
              <a:rPr lang="sk-SK" smtClean="0"/>
              <a:t>7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74772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8E50D-8925-4265-8C8B-CE6A942947EA}" type="slidenum">
              <a:rPr lang="sk-SK" smtClean="0"/>
              <a:t>8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5905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8E50D-8925-4265-8C8B-CE6A942947EA}" type="slidenum">
              <a:rPr lang="sk-SK" smtClean="0"/>
              <a:t>11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93790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8E50D-8925-4265-8C8B-CE6A942947EA}" type="slidenum">
              <a:rPr lang="sk-SK" smtClean="0"/>
              <a:t>15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26732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8E50D-8925-4265-8C8B-CE6A942947EA}" type="slidenum">
              <a:rPr lang="sk-SK" smtClean="0"/>
              <a:t>16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26974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8E50D-8925-4265-8C8B-CE6A942947EA}" type="slidenum">
              <a:rPr lang="sk-SK" smtClean="0"/>
              <a:t>17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208748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8E50D-8925-4265-8C8B-CE6A942947EA}" type="slidenum">
              <a:rPr lang="sk-SK" smtClean="0"/>
              <a:t>19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88590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8E50D-8925-4265-8C8B-CE6A942947EA}" type="slidenum">
              <a:rPr lang="sk-SK" smtClean="0"/>
              <a:t>21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16596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ĺž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bdĺž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bdĺž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bdĺž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bdĺž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Zaoblený obdĺž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Zaoblený obdĺž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Obdĺž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ĺž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bdĺž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bdĺž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B3A7188-70FD-40EC-89E4-940C40040FE7}" type="datetimeFigureOut">
              <a:rPr lang="en-GB" smtClean="0"/>
              <a:t>02/12/2015</a:t>
            </a:fld>
            <a:endParaRPr lang="en-GB" dirty="0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A07EF0D-CC35-4B36-9365-6A0193EBEED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7188-70FD-40EC-89E4-940C40040FE7}" type="datetimeFigureOut">
              <a:rPr lang="en-GB" smtClean="0"/>
              <a:t>02/12/2015</a:t>
            </a:fld>
            <a:endParaRPr lang="en-GB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EF0D-CC35-4B36-9365-6A0193EBEED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7188-70FD-40EC-89E4-940C40040FE7}" type="datetimeFigureOut">
              <a:rPr lang="en-GB" smtClean="0"/>
              <a:t>02/12/2015</a:t>
            </a:fld>
            <a:endParaRPr lang="en-GB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EF0D-CC35-4B36-9365-6A0193EBEED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7188-70FD-40EC-89E4-940C40040FE7}" type="datetimeFigureOut">
              <a:rPr lang="en-GB" smtClean="0"/>
              <a:t>02/12/2015</a:t>
            </a:fld>
            <a:endParaRPr lang="en-GB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EF0D-CC35-4B36-9365-6A0193EBEED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7188-70FD-40EC-89E4-940C40040FE7}" type="datetimeFigureOut">
              <a:rPr lang="en-GB" smtClean="0"/>
              <a:t>02/12/2015</a:t>
            </a:fld>
            <a:endParaRPr lang="en-GB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EF0D-CC35-4B36-9365-6A0193EBEED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7188-70FD-40EC-89E4-940C40040FE7}" type="datetimeFigureOut">
              <a:rPr lang="en-GB" smtClean="0"/>
              <a:t>02/12/2015</a:t>
            </a:fld>
            <a:endParaRPr lang="en-GB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EF0D-CC35-4B36-9365-6A0193EBEED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6" name="Zástupný symbol dátum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B3A7188-70FD-40EC-89E4-940C40040FE7}" type="datetimeFigureOut">
              <a:rPr lang="en-GB" smtClean="0"/>
              <a:t>02/12/2015</a:t>
            </a:fld>
            <a:endParaRPr lang="en-GB" dirty="0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A07EF0D-CC35-4B36-9365-6A0193EBEED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B3A7188-70FD-40EC-89E4-940C40040FE7}" type="datetimeFigureOut">
              <a:rPr lang="en-GB" smtClean="0"/>
              <a:t>02/12/2015</a:t>
            </a:fld>
            <a:endParaRPr lang="en-GB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A07EF0D-CC35-4B36-9365-6A0193EBEED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7188-70FD-40EC-89E4-940C40040FE7}" type="datetimeFigureOut">
              <a:rPr lang="en-GB" smtClean="0"/>
              <a:t>02/12/2015</a:t>
            </a:fld>
            <a:endParaRPr lang="en-GB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EF0D-CC35-4B36-9365-6A0193EBEED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7188-70FD-40EC-89E4-940C40040FE7}" type="datetimeFigureOut">
              <a:rPr lang="en-GB" smtClean="0"/>
              <a:t>02/12/2015</a:t>
            </a:fld>
            <a:endParaRPr lang="en-GB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EF0D-CC35-4B36-9365-6A0193EBEED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7188-70FD-40EC-89E4-940C40040FE7}" type="datetimeFigureOut">
              <a:rPr lang="en-GB" smtClean="0"/>
              <a:t>02/12/2015</a:t>
            </a:fld>
            <a:endParaRPr lang="en-GB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EF0D-CC35-4B36-9365-6A0193EBEED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ĺž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Obdĺž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Obdĺž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Obdĺž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Obdĺž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Zaoblený obdĺž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Zaoblený obdĺž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Obdĺž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ĺž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ĺž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Obdĺž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Obdĺž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Obdĺž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B3A7188-70FD-40EC-89E4-940C40040FE7}" type="datetimeFigureOut">
              <a:rPr lang="en-GB" smtClean="0"/>
              <a:t>02/12/2015</a:t>
            </a:fld>
            <a:endParaRPr lang="en-GB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A07EF0D-CC35-4B36-9365-6A0193EBEED2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2190105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sk-SK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Rámcová smernica o vode – integrácia cieľov ochrany vôd a prírody </a:t>
            </a:r>
            <a:r>
              <a:rPr lang="sk-SK" b="1" dirty="0" smtClean="0">
                <a:latin typeface="+mn-lt"/>
              </a:rPr>
              <a:t> </a:t>
            </a:r>
            <a:endParaRPr lang="sk-SK" b="1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482952" cy="1752600"/>
          </a:xfrm>
        </p:spPr>
        <p:txBody>
          <a:bodyPr>
            <a:normAutofit/>
          </a:bodyPr>
          <a:lstStyle/>
          <a:p>
            <a:r>
              <a:rPr lang="sk-SK" sz="28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</a:p>
          <a:p>
            <a:r>
              <a:rPr lang="sk-SK" dirty="0" smtClean="0">
                <a:solidFill>
                  <a:srgbClr val="002060"/>
                </a:solidFill>
              </a:rPr>
              <a:t>Bratislava, PrirF UK, december 2015</a:t>
            </a:r>
          </a:p>
          <a:p>
            <a:r>
              <a:rPr lang="sk-SK" dirty="0" smtClean="0">
                <a:solidFill>
                  <a:srgbClr val="002060"/>
                </a:solidFill>
              </a:rPr>
              <a:t>RNDr. Elena Fatulová</a:t>
            </a:r>
            <a:endParaRPr lang="sk-SK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76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96144"/>
          </a:xfrm>
        </p:spPr>
        <p:txBody>
          <a:bodyPr>
            <a:noAutofit/>
          </a:bodyPr>
          <a:lstStyle/>
          <a:p>
            <a:pPr algn="ctr"/>
            <a:r>
              <a:rPr lang="sk-SK" b="1" dirty="0" smtClean="0">
                <a:solidFill>
                  <a:srgbClr val="0070C0"/>
                </a:solidFill>
                <a:latin typeface="+mn-lt"/>
              </a:rPr>
              <a:t>Hodnotenie ekologického stavu – klasifikačný systém </a:t>
            </a:r>
            <a:endParaRPr lang="sk-SK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Georgia" panose="02040502050405020303" pitchFamily="18" charset="0"/>
              <a:buChar char="●"/>
            </a:pPr>
            <a:r>
              <a:rPr lang="sk-SK" dirty="0" smtClean="0"/>
              <a:t> </a:t>
            </a:r>
            <a:r>
              <a:rPr lang="sk-SK" b="1" dirty="0" smtClean="0"/>
              <a:t>5 tried ekologickej kvality povrchovej vody: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2800" dirty="0">
                <a:solidFill>
                  <a:schemeClr val="tx1"/>
                </a:solidFill>
              </a:rPr>
              <a:t>v</a:t>
            </a:r>
            <a:r>
              <a:rPr lang="sk-SK" sz="2800" dirty="0" smtClean="0">
                <a:solidFill>
                  <a:schemeClr val="tx1"/>
                </a:solidFill>
              </a:rPr>
              <a:t>eľmi dobrý stav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2800" dirty="0">
                <a:solidFill>
                  <a:schemeClr val="tx1"/>
                </a:solidFill>
              </a:rPr>
              <a:t>d</a:t>
            </a:r>
            <a:r>
              <a:rPr lang="sk-SK" sz="2800" dirty="0" smtClean="0">
                <a:solidFill>
                  <a:schemeClr val="tx1"/>
                </a:solidFill>
              </a:rPr>
              <a:t>obrý stav – environmentálny cieľ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2800" dirty="0">
                <a:solidFill>
                  <a:schemeClr val="tx1"/>
                </a:solidFill>
              </a:rPr>
              <a:t>p</a:t>
            </a:r>
            <a:r>
              <a:rPr lang="sk-SK" sz="2800" dirty="0" smtClean="0">
                <a:solidFill>
                  <a:schemeClr val="tx1"/>
                </a:solidFill>
              </a:rPr>
              <a:t>riemerný stav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2800" dirty="0">
                <a:solidFill>
                  <a:schemeClr val="tx1"/>
                </a:solidFill>
              </a:rPr>
              <a:t>z</a:t>
            </a:r>
            <a:r>
              <a:rPr lang="sk-SK" sz="2800" dirty="0" smtClean="0">
                <a:solidFill>
                  <a:schemeClr val="tx1"/>
                </a:solidFill>
              </a:rPr>
              <a:t>lý stav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2800" dirty="0">
                <a:solidFill>
                  <a:schemeClr val="tx1"/>
                </a:solidFill>
              </a:rPr>
              <a:t>v</a:t>
            </a:r>
            <a:r>
              <a:rPr lang="sk-SK" sz="2800" dirty="0" smtClean="0">
                <a:solidFill>
                  <a:schemeClr val="tx1"/>
                </a:solidFill>
              </a:rPr>
              <a:t>eľmi zlý stav</a:t>
            </a:r>
          </a:p>
          <a:p>
            <a:pPr marL="109728" indent="0">
              <a:buNone/>
            </a:pPr>
            <a:endParaRPr lang="sk-SK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5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sk-SK" b="1" dirty="0">
                <a:solidFill>
                  <a:srgbClr val="0060A8"/>
                </a:solidFill>
                <a:latin typeface="+mn-lt"/>
              </a:rPr>
              <a:t>Hodnotenie ekologického stavu – </a:t>
            </a:r>
            <a:r>
              <a:rPr lang="sk-SK" b="1" dirty="0" smtClean="0">
                <a:solidFill>
                  <a:srgbClr val="0060A8"/>
                </a:solidFill>
                <a:latin typeface="+mn-lt"/>
              </a:rPr>
              <a:t>klasifikačný </a:t>
            </a:r>
            <a:r>
              <a:rPr lang="sk-SK" b="1" dirty="0">
                <a:solidFill>
                  <a:srgbClr val="0060A8"/>
                </a:solidFill>
                <a:latin typeface="+mn-lt"/>
              </a:rPr>
              <a:t>systém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/>
          <a:lstStyle/>
          <a:p>
            <a:pPr marL="109728" indent="0">
              <a:buNone/>
            </a:pPr>
            <a:endParaRPr lang="sk-SK" dirty="0"/>
          </a:p>
          <a:p>
            <a:pPr marL="411480" lvl="1" indent="0">
              <a:buNone/>
            </a:pPr>
            <a:endParaRPr lang="sk-SK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sk-SK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909781"/>
              </p:ext>
            </p:extLst>
          </p:nvPr>
        </p:nvGraphicFramePr>
        <p:xfrm>
          <a:off x="323528" y="1988840"/>
          <a:ext cx="8712968" cy="4652254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564731"/>
                <a:gridCol w="7148237"/>
              </a:tblGrid>
              <a:tr h="603531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Postup pri tvorbe klasifikačného </a:t>
                      </a:r>
                      <a:r>
                        <a:rPr lang="sk-SK" sz="2400" dirty="0" smtClean="0">
                          <a:effectLst/>
                        </a:rPr>
                        <a:t>systému</a:t>
                      </a:r>
                    </a:p>
                  </a:txBody>
                  <a:tcPr marL="48072" marR="48072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934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Krok 1</a:t>
                      </a:r>
                      <a:endParaRPr lang="en-GB" sz="2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72" marR="480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chemeClr val="tx1"/>
                          </a:solidFill>
                          <a:effectLst/>
                        </a:rPr>
                        <a:t>zaradenie </a:t>
                      </a:r>
                      <a:r>
                        <a:rPr lang="sk-SK" sz="2000" b="1" dirty="0" smtClean="0">
                          <a:solidFill>
                            <a:schemeClr val="tx1"/>
                          </a:solidFill>
                          <a:effectLst/>
                        </a:rPr>
                        <a:t>útvarov </a:t>
                      </a:r>
                      <a:r>
                        <a:rPr lang="sk-SK" sz="2000" b="1" dirty="0">
                          <a:solidFill>
                            <a:schemeClr val="tx1"/>
                          </a:solidFill>
                          <a:effectLst/>
                        </a:rPr>
                        <a:t>do kategórie </a:t>
                      </a:r>
                      <a:r>
                        <a:rPr lang="sk-SK" sz="2000" b="0" dirty="0">
                          <a:solidFill>
                            <a:schemeClr val="tx1"/>
                          </a:solidFill>
                          <a:effectLst/>
                        </a:rPr>
                        <a:t>– rieky, jazerá 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72" marR="48072" marT="0" marB="0"/>
                </a:tc>
              </a:tr>
              <a:tr h="1233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Krok 2</a:t>
                      </a:r>
                      <a:endParaRPr lang="en-GB" sz="2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72" marR="480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chemeClr val="tx1"/>
                          </a:solidFill>
                          <a:effectLst/>
                        </a:rPr>
                        <a:t>zaradenie útvarov podľa typov </a:t>
                      </a:r>
                      <a:r>
                        <a:rPr lang="sk-SK" sz="2000" dirty="0">
                          <a:solidFill>
                            <a:schemeClr val="tx1"/>
                          </a:solidFill>
                          <a:effectLst/>
                        </a:rPr>
                        <a:t>– typológia – systém A (ekoregión, nadmorská výška, veľkosť povodia, geologické zloženie); systém B – voliteľné 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72" marR="48072" marT="0" marB="0"/>
                </a:tc>
              </a:tr>
              <a:tr h="740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Krok 3</a:t>
                      </a:r>
                      <a:endParaRPr lang="en-GB" sz="2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72" marR="480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chemeClr val="tx1"/>
                          </a:solidFill>
                          <a:effectLst/>
                        </a:rPr>
                        <a:t>určenie referenčných podmienok </a:t>
                      </a:r>
                      <a:r>
                        <a:rPr lang="sk-SK" sz="2000" dirty="0">
                          <a:solidFill>
                            <a:schemeClr val="tx1"/>
                          </a:solidFill>
                          <a:effectLst/>
                        </a:rPr>
                        <a:t>pre jednotlivé typy a prvky ekologickej kvality 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72" marR="48072" marT="0" marB="0"/>
                </a:tc>
              </a:tr>
              <a:tr h="308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Krok 4</a:t>
                      </a:r>
                      <a:endParaRPr lang="en-GB" sz="2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72" marR="480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chemeClr val="tx1"/>
                          </a:solidFill>
                          <a:effectLst/>
                        </a:rPr>
                        <a:t>stanovenie pomeru ekologickej kvality</a:t>
                      </a:r>
                      <a:r>
                        <a:rPr lang="sk-SK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72" marR="48072" marT="0" marB="0"/>
                </a:tc>
              </a:tr>
              <a:tr h="740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Krok 5</a:t>
                      </a:r>
                      <a:endParaRPr lang="en-GB" sz="2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72" marR="480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chemeClr val="tx1"/>
                          </a:solidFill>
                          <a:effectLst/>
                        </a:rPr>
                        <a:t>klasifikačné schémy </a:t>
                      </a:r>
                      <a:r>
                        <a:rPr lang="sk-SK" sz="2000" dirty="0">
                          <a:solidFill>
                            <a:schemeClr val="tx1"/>
                          </a:solidFill>
                          <a:effectLst/>
                        </a:rPr>
                        <a:t>pre jednotlivé typy vodných útvarov – hraničné hodnoty pre triedy kvality 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72" marR="48072" marT="0" marB="0"/>
                </a:tc>
              </a:tr>
              <a:tr h="308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Krok 6 </a:t>
                      </a:r>
                      <a:endParaRPr lang="en-GB" sz="2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72" marR="480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chemeClr val="tx1"/>
                          </a:solidFill>
                          <a:effectLst/>
                        </a:rPr>
                        <a:t>medzinárodná interkalibrácia 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72" marR="4807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221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784976" cy="1080120"/>
          </a:xfrm>
        </p:spPr>
        <p:txBody>
          <a:bodyPr>
            <a:normAutofit/>
          </a:bodyPr>
          <a:lstStyle/>
          <a:p>
            <a:pPr algn="ctr"/>
            <a:r>
              <a:rPr lang="sk-SK" sz="3200" b="1" dirty="0" smtClean="0">
                <a:solidFill>
                  <a:srgbClr val="0070C0"/>
                </a:solidFill>
                <a:latin typeface="+mn-lt"/>
              </a:rPr>
              <a:t>Výsledok procesu tvorby klasifikačného systému (Vodný plán Slovenska)    </a:t>
            </a:r>
            <a:endParaRPr lang="sk-SK" sz="32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7504" y="1772816"/>
            <a:ext cx="8856984" cy="5040560"/>
          </a:xfrm>
        </p:spPr>
        <p:txBody>
          <a:bodyPr>
            <a:normAutofit lnSpcReduction="10000"/>
          </a:bodyPr>
          <a:lstStyle/>
          <a:p>
            <a:pPr>
              <a:buFont typeface="Georgia" panose="02040502050405020303" pitchFamily="18" charset="0"/>
              <a:buChar char="●"/>
            </a:pPr>
            <a:r>
              <a:rPr lang="sk-SK" dirty="0" smtClean="0"/>
              <a:t>Kategorizácia – rieky, rieky so „zmenenou kategóriou“? – 23 vodných nádrží </a:t>
            </a:r>
          </a:p>
          <a:p>
            <a:pPr>
              <a:buFont typeface="Georgia" panose="02040502050405020303" pitchFamily="18" charset="0"/>
              <a:buChar char="●"/>
            </a:pPr>
            <a:r>
              <a:rPr lang="sk-SK" dirty="0" smtClean="0"/>
              <a:t>Typológia: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</a:rPr>
              <a:t>24 typov (vrátane „podtypov“?)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</a:rPr>
              <a:t>14 typov „vodných útvarov so zmenenou kategóriou“?</a:t>
            </a:r>
          </a:p>
          <a:p>
            <a:pPr>
              <a:buFont typeface="Georgia" panose="02040502050405020303" pitchFamily="18" charset="0"/>
              <a:buChar char="●"/>
            </a:pPr>
            <a:r>
              <a:rPr lang="sk-SK" dirty="0" smtClean="0"/>
              <a:t>Referenčné podmienky – nie sú zverejnené</a:t>
            </a:r>
          </a:p>
          <a:p>
            <a:pPr>
              <a:buFont typeface="Georgia" panose="02040502050405020303" pitchFamily="18" charset="0"/>
              <a:buChar char="●"/>
            </a:pPr>
            <a:r>
              <a:rPr lang="sk-SK" dirty="0" smtClean="0"/>
              <a:t>Klasifikačné schémy pre hodnotenie ekologického stavu – príloha 12 nariadenia vlády č.269/2010 Z. z. – bude novelizované </a:t>
            </a:r>
          </a:p>
          <a:p>
            <a:pPr>
              <a:buFont typeface="Georgia" panose="02040502050405020303" pitchFamily="18" charset="0"/>
              <a:buChar char="●"/>
            </a:pPr>
            <a:r>
              <a:rPr lang="sk-SK" dirty="0" smtClean="0"/>
              <a:t>Klasifikačné schémy pre hodnotenie ekologického potenciálu – neukončené? </a:t>
            </a:r>
            <a:endParaRPr lang="sk-SK" dirty="0"/>
          </a:p>
          <a:p>
            <a:pPr>
              <a:buFont typeface="Georgia" panose="02040502050405020303" pitchFamily="18" charset="0"/>
              <a:buChar char="●"/>
            </a:pPr>
            <a:r>
              <a:rPr lang="sk-SK" dirty="0" smtClean="0"/>
              <a:t>Interkalibrácia - ukončená? 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sk-SK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sk-SK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sk-SK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81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24136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0070C0"/>
                </a:solidFill>
                <a:latin typeface="+mn-lt"/>
              </a:rPr>
              <a:t>Hodnotenie chemického stavu</a:t>
            </a:r>
            <a:endParaRPr lang="sk-SK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/>
          <a:lstStyle/>
          <a:p>
            <a:pPr marL="978408" lvl="3" indent="0">
              <a:buNone/>
            </a:pPr>
            <a:r>
              <a:rPr lang="sk-SK" b="1" dirty="0" smtClean="0">
                <a:solidFill>
                  <a:srgbClr val="002060"/>
                </a:solidFill>
              </a:rPr>
              <a:t>                                                               </a:t>
            </a:r>
          </a:p>
          <a:p>
            <a:pPr>
              <a:buFont typeface="Georgia" panose="02040502050405020303" pitchFamily="18" charset="0"/>
              <a:buChar char="●"/>
            </a:pPr>
            <a:r>
              <a:rPr lang="sk-SK" b="1" dirty="0" smtClean="0"/>
              <a:t>Útvary povrchovej vody </a:t>
            </a:r>
          </a:p>
          <a:p>
            <a:pPr marL="109728" indent="0">
              <a:buNone/>
            </a:pPr>
            <a:r>
              <a:rPr lang="sk-SK" b="1" dirty="0" smtClean="0"/>
              <a:t>    </a:t>
            </a:r>
            <a:r>
              <a:rPr lang="sk-SK" dirty="0" smtClean="0"/>
              <a:t>environmentálne normy pre prioritné a ostatné</a:t>
            </a:r>
          </a:p>
          <a:p>
            <a:pPr marL="109728" indent="0">
              <a:buNone/>
            </a:pPr>
            <a:r>
              <a:rPr lang="sk-SK" dirty="0"/>
              <a:t> </a:t>
            </a:r>
            <a:r>
              <a:rPr lang="sk-SK" dirty="0" smtClean="0"/>
              <a:t>   nebezpečné látky</a:t>
            </a:r>
            <a:r>
              <a:rPr lang="sk-SK" b="1" dirty="0" smtClean="0"/>
              <a:t>                                                    </a:t>
            </a:r>
          </a:p>
          <a:p>
            <a:pPr>
              <a:buFont typeface="Georgia" panose="02040502050405020303" pitchFamily="18" charset="0"/>
              <a:buChar char="●"/>
            </a:pPr>
            <a:r>
              <a:rPr lang="sk-SK" b="1" dirty="0" smtClean="0"/>
              <a:t>Útvary podzemnej vody</a:t>
            </a:r>
          </a:p>
          <a:p>
            <a:pPr marL="109728" indent="0">
              <a:buNone/>
            </a:pPr>
            <a:r>
              <a:rPr lang="sk-SK" b="1" dirty="0"/>
              <a:t> </a:t>
            </a:r>
            <a:r>
              <a:rPr lang="sk-SK" b="1" dirty="0" smtClean="0"/>
              <a:t>   </a:t>
            </a:r>
            <a:r>
              <a:rPr lang="sk-SK" dirty="0" smtClean="0"/>
              <a:t>normy pre prahové hodnoty a environmentálne</a:t>
            </a:r>
          </a:p>
          <a:p>
            <a:pPr marL="109728" indent="0">
              <a:buNone/>
            </a:pPr>
            <a:r>
              <a:rPr lang="sk-SK" b="1" dirty="0"/>
              <a:t> </a:t>
            </a:r>
            <a:r>
              <a:rPr lang="sk-SK" b="1" dirty="0" smtClean="0"/>
              <a:t>   </a:t>
            </a:r>
            <a:r>
              <a:rPr lang="sk-SK" dirty="0" smtClean="0"/>
              <a:t>normy kvality pre podzemné vody </a:t>
            </a:r>
          </a:p>
          <a:p>
            <a:pPr marL="109728" indent="0" algn="ctr">
              <a:buNone/>
            </a:pPr>
            <a:r>
              <a:rPr lang="sk-SK" b="1" dirty="0" smtClean="0"/>
              <a:t>chemický stav útvarov povrchovej a podzemnej vody </a:t>
            </a:r>
          </a:p>
          <a:p>
            <a:pPr marL="109728" indent="0" algn="ctr">
              <a:buNone/>
            </a:pPr>
            <a:endParaRPr lang="sk-SK" b="1" dirty="0"/>
          </a:p>
          <a:p>
            <a:pPr marL="109728" indent="0" algn="ctr">
              <a:buNone/>
            </a:pPr>
            <a:r>
              <a:rPr lang="sk-SK" b="1" dirty="0"/>
              <a:t>d</a:t>
            </a:r>
            <a:r>
              <a:rPr lang="sk-SK" b="1" dirty="0" smtClean="0"/>
              <a:t>obrý          zlý                                         </a:t>
            </a:r>
            <a:endParaRPr lang="sk-SK" b="1" dirty="0"/>
          </a:p>
        </p:txBody>
      </p:sp>
      <p:cxnSp>
        <p:nvCxnSpPr>
          <p:cNvPr id="13" name="Rovná spojovacia šípka 12"/>
          <p:cNvCxnSpPr/>
          <p:nvPr/>
        </p:nvCxnSpPr>
        <p:spPr>
          <a:xfrm>
            <a:off x="4860032" y="5531830"/>
            <a:ext cx="648072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ovacia šípka 14"/>
          <p:cNvCxnSpPr/>
          <p:nvPr/>
        </p:nvCxnSpPr>
        <p:spPr>
          <a:xfrm flipH="1">
            <a:off x="3779912" y="5531830"/>
            <a:ext cx="504056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564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24136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 smtClean="0">
                <a:solidFill>
                  <a:srgbClr val="0070C0"/>
                </a:solidFill>
                <a:latin typeface="+mn-lt"/>
              </a:rPr>
              <a:t>Hodnotenie kvantitatívneho stavu podzemných vôd - dobrý, zlý  </a:t>
            </a:r>
            <a:endParaRPr lang="sk-SK" sz="36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</p:spPr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r>
              <a:rPr lang="sk-SK" sz="5100" b="1" dirty="0">
                <a:cs typeface="Calibri" panose="020F0502020204030204" pitchFamily="34" charset="0"/>
              </a:rPr>
              <a:t>Dobrý kvantitatívny </a:t>
            </a:r>
            <a:r>
              <a:rPr lang="sk-SK" sz="5100" b="1" dirty="0" smtClean="0">
                <a:cs typeface="Calibri" panose="020F0502020204030204" pitchFamily="34" charset="0"/>
              </a:rPr>
              <a:t>stav podzemných vôd (PV)</a:t>
            </a:r>
            <a:r>
              <a:rPr lang="sk-SK" sz="5100" dirty="0" smtClean="0">
                <a:cs typeface="Calibri" panose="020F0502020204030204" pitchFamily="34" charset="0"/>
              </a:rPr>
              <a:t>: </a:t>
            </a:r>
          </a:p>
          <a:p>
            <a:pPr marL="109728" indent="0">
              <a:buNone/>
            </a:pPr>
            <a:r>
              <a:rPr lang="sk-SK" sz="5100" dirty="0" smtClean="0">
                <a:cs typeface="Calibri" panose="020F0502020204030204" pitchFamily="34" charset="0"/>
              </a:rPr>
              <a:t>Hladina </a:t>
            </a:r>
            <a:r>
              <a:rPr lang="sk-SK" sz="5100" dirty="0">
                <a:cs typeface="Calibri" panose="020F0502020204030204" pitchFamily="34" charset="0"/>
              </a:rPr>
              <a:t>PV v útvare PV je taká, že </a:t>
            </a:r>
            <a:r>
              <a:rPr lang="sk-SK" sz="5100" b="1" dirty="0">
                <a:cs typeface="Calibri" panose="020F0502020204030204" pitchFamily="34" charset="0"/>
              </a:rPr>
              <a:t>využiteľné zdroje podzemnej vody nie sú prekročené dlhodobým priemerným ročným odoberaným </a:t>
            </a:r>
            <a:r>
              <a:rPr lang="sk-SK" sz="5100" b="1" dirty="0" smtClean="0">
                <a:cs typeface="Calibri" panose="020F0502020204030204" pitchFamily="34" charset="0"/>
              </a:rPr>
              <a:t>množstvom</a:t>
            </a:r>
            <a:r>
              <a:rPr lang="sk-SK" sz="5100" dirty="0" smtClean="0">
                <a:cs typeface="Calibri" panose="020F0502020204030204" pitchFamily="34" charset="0"/>
              </a:rPr>
              <a:t> </a:t>
            </a:r>
          </a:p>
          <a:p>
            <a:pPr marL="109728" indent="0">
              <a:buNone/>
            </a:pPr>
            <a:r>
              <a:rPr lang="sk-SK" sz="5100" dirty="0" smtClean="0">
                <a:cs typeface="Calibri" panose="020F0502020204030204" pitchFamily="34" charset="0"/>
              </a:rPr>
              <a:t>Tomu </a:t>
            </a:r>
            <a:r>
              <a:rPr lang="sk-SK" sz="5100" dirty="0">
                <a:cs typeface="Calibri" panose="020F0502020204030204" pitchFamily="34" charset="0"/>
              </a:rPr>
              <a:t>zodpovedajúca hladina PV nepodlieha antropogénnym zmenám, ktoré by mali za následok: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k-SK" sz="4400" i="1" dirty="0">
                <a:solidFill>
                  <a:schemeClr val="tx1"/>
                </a:solidFill>
                <a:cs typeface="Calibri" panose="020F0502020204030204" pitchFamily="34" charset="0"/>
              </a:rPr>
              <a:t>nedosiahnutie environmentálnych cieľov pre súvisiace povrchové vody a </a:t>
            </a:r>
            <a:r>
              <a:rPr lang="sk-SK" sz="4400" i="1" dirty="0" smtClean="0">
                <a:solidFill>
                  <a:schemeClr val="tx1"/>
                </a:solidFill>
                <a:cs typeface="Calibri" panose="020F0502020204030204" pitchFamily="34" charset="0"/>
              </a:rPr>
              <a:t>zhoršenie </a:t>
            </a:r>
            <a:r>
              <a:rPr lang="sk-SK" sz="4400" i="1" dirty="0">
                <a:solidFill>
                  <a:schemeClr val="tx1"/>
                </a:solidFill>
                <a:cs typeface="Calibri" panose="020F0502020204030204" pitchFamily="34" charset="0"/>
              </a:rPr>
              <a:t>stavu týchto vôd,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k-SK" sz="4400" i="1" dirty="0" smtClean="0">
                <a:solidFill>
                  <a:schemeClr val="tx1"/>
                </a:solidFill>
                <a:cs typeface="Calibri" panose="020F0502020204030204" pitchFamily="34" charset="0"/>
              </a:rPr>
              <a:t>významné </a:t>
            </a:r>
            <a:r>
              <a:rPr lang="sk-SK" sz="4400" i="1" dirty="0">
                <a:solidFill>
                  <a:schemeClr val="tx1"/>
                </a:solidFill>
                <a:cs typeface="Calibri" panose="020F0502020204030204" pitchFamily="34" charset="0"/>
              </a:rPr>
              <a:t>poškodenie suchozemských ekosystémov, ktoré priamo závisia na útvare podzemnej vody,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k-SK" sz="4400" i="1" dirty="0" smtClean="0">
                <a:solidFill>
                  <a:schemeClr val="tx1"/>
                </a:solidFill>
                <a:cs typeface="Calibri" panose="020F0502020204030204" pitchFamily="34" charset="0"/>
              </a:rPr>
              <a:t>zmeny </a:t>
            </a:r>
            <a:r>
              <a:rPr lang="sk-SK" sz="4400" i="1" dirty="0">
                <a:solidFill>
                  <a:schemeClr val="tx1"/>
                </a:solidFill>
                <a:cs typeface="Calibri" panose="020F0502020204030204" pitchFamily="34" charset="0"/>
              </a:rPr>
              <a:t>prúdenia vyvolané odbermi  neindikujú prienik znečisťujúcich látok </a:t>
            </a:r>
          </a:p>
          <a:p>
            <a:pPr marL="109728" lvl="0" indent="0">
              <a:buClr>
                <a:srgbClr val="A04DA3"/>
              </a:buClr>
              <a:buNone/>
            </a:pPr>
            <a:endParaRPr lang="sk-SK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lvl="0" indent="0" algn="ctr">
              <a:buClr>
                <a:srgbClr val="A04DA3"/>
              </a:buClr>
              <a:buNone/>
            </a:pPr>
            <a:endParaRPr lang="sk-SK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lvl="0" indent="0" algn="ctr">
              <a:buClr>
                <a:srgbClr val="A04DA3"/>
              </a:buClr>
              <a:buNone/>
            </a:pPr>
            <a:endParaRPr lang="sk-SK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lvl="0" indent="0" algn="ctr">
              <a:buClr>
                <a:srgbClr val="A04DA3"/>
              </a:buClr>
              <a:buNone/>
            </a:pPr>
            <a:endParaRPr lang="sk-SK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lvl="0" indent="0" algn="ctr">
              <a:buClr>
                <a:srgbClr val="A04DA3"/>
              </a:buClr>
              <a:buNone/>
            </a:pPr>
            <a:endParaRPr lang="sk-SK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lvl="0" indent="0" algn="ctr">
              <a:buClr>
                <a:srgbClr val="A04DA3"/>
              </a:buClr>
              <a:buNone/>
            </a:pPr>
            <a:endParaRPr lang="sk-SK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lvl="0" indent="0" algn="ctr">
              <a:buClr>
                <a:srgbClr val="A04DA3"/>
              </a:buClr>
              <a:buNone/>
            </a:pPr>
            <a:endParaRPr lang="sk-SK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850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24136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rgbClr val="0070C0"/>
                </a:solidFill>
                <a:latin typeface="+mn-lt"/>
              </a:rPr>
              <a:t>Hodnotenie kvantitatívneho stavu </a:t>
            </a:r>
            <a:endParaRPr lang="sk-SK" b="1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72816"/>
            <a:ext cx="8208912" cy="4536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84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04664"/>
            <a:ext cx="9036496" cy="1152128"/>
          </a:xfrm>
        </p:spPr>
        <p:txBody>
          <a:bodyPr>
            <a:noAutofit/>
          </a:bodyPr>
          <a:lstStyle/>
          <a:p>
            <a:pPr algn="ctr"/>
            <a:r>
              <a:rPr lang="sk-SK" sz="3600" b="1" dirty="0" smtClean="0">
                <a:solidFill>
                  <a:srgbClr val="0070C0"/>
                </a:solidFill>
                <a:latin typeface="+mn-lt"/>
              </a:rPr>
              <a:t>Postup pri tvorbe programu opatrení</a:t>
            </a:r>
            <a:endParaRPr lang="sk-SK" sz="3600" b="1" dirty="0">
              <a:solidFill>
                <a:srgbClr val="0070C0"/>
              </a:solidFill>
              <a:latin typeface="+mn-lt"/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124669"/>
              </p:ext>
            </p:extLst>
          </p:nvPr>
        </p:nvGraphicFramePr>
        <p:xfrm>
          <a:off x="457200" y="1556792"/>
          <a:ext cx="8229600" cy="5017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8804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sk-SK" sz="3600" b="1" dirty="0" smtClean="0">
                <a:solidFill>
                  <a:srgbClr val="0070C0"/>
                </a:solidFill>
                <a:latin typeface="+mn-lt"/>
              </a:rPr>
              <a:t>Integrácia cieľov ochrany vôd a ochrany biodiverzity  </a:t>
            </a:r>
            <a:endParaRPr lang="sk-SK" sz="3600" b="1" dirty="0">
              <a:solidFill>
                <a:srgbClr val="0070C0"/>
              </a:solidFill>
              <a:latin typeface="+mn-lt"/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311214"/>
              </p:ext>
            </p:extLst>
          </p:nvPr>
        </p:nvGraphicFramePr>
        <p:xfrm>
          <a:off x="251521" y="1537109"/>
          <a:ext cx="8568952" cy="5404535"/>
        </p:xfrm>
        <a:graphic>
          <a:graphicData uri="http://schemas.openxmlformats.org/drawingml/2006/table">
            <a:tbl>
              <a:tblPr firstRow="1" firstCol="1" bandRow="1"/>
              <a:tblGrid>
                <a:gridCol w="4391389"/>
                <a:gridCol w="4177563"/>
              </a:tblGrid>
              <a:tr h="555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Rámcová smernica o vode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97" marR="49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smernica 79/409/EHS </a:t>
                      </a:r>
                      <a:r>
                        <a:rPr lang="sk-SK" sz="2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sk-SK" sz="2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smernica 92/43/EHS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397" marR="49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0883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Dosiahnuť dobrý stav vôd a chránených území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97" marR="49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Obnoviť a udržať priaznivý stav </a:t>
                      </a:r>
                      <a:r>
                        <a:rPr lang="sk-SK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biotopov</a:t>
                      </a:r>
                      <a:r>
                        <a:rPr lang="sk-SK" sz="20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sk-SK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druhov 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97" marR="49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Register chránených území 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97" marR="49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Natura </a:t>
                      </a:r>
                      <a:r>
                        <a:rPr lang="sk-SK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2000 – územia závislé na vode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97" marR="49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8331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Vymedzenie vodných útvarov (nemusia</a:t>
                      </a:r>
                      <a:r>
                        <a:rPr lang="sk-SK" sz="2000" b="1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byť identické </a:t>
                      </a:r>
                      <a:r>
                        <a:rPr lang="sk-SK" sz="2000" b="1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hranicami chránených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území)</a:t>
                      </a:r>
                      <a:endParaRPr lang="sk-SK" sz="2000" b="1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97" marR="49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Vymedzenie chránených území 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97" marR="49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Monitoring vodných útvarov a chránených území 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97" marR="49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Monitoring </a:t>
                      </a:r>
                      <a:r>
                        <a:rPr lang="sk-SK" sz="20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Natura 2000 </a:t>
                      </a:r>
                      <a:r>
                        <a:rPr lang="sk-SK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(územia závislé</a:t>
                      </a:r>
                      <a:r>
                        <a:rPr lang="sk-SK" sz="20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k-SK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k-SK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na </a:t>
                      </a:r>
                      <a:r>
                        <a:rPr lang="sk-SK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vode)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97" marR="49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761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Hodnotenie stavu vôd (ekologický, chemický, kvantitatívny) - spolupráca </a:t>
                      </a:r>
                      <a:endParaRPr lang="sk-SK" sz="2000" b="1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97" marR="49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Hodnotenie stavu biotopov, druhov, </a:t>
                      </a:r>
                      <a:r>
                        <a:rPr lang="sk-SK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vtáčích</a:t>
                      </a:r>
                      <a:r>
                        <a:rPr lang="sk-SK" sz="20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území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97" marR="49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Šípka doľava 5"/>
          <p:cNvSpPr/>
          <p:nvPr/>
        </p:nvSpPr>
        <p:spPr>
          <a:xfrm>
            <a:off x="4078584" y="3601165"/>
            <a:ext cx="977900" cy="4841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7" name="Šípka doľava 6"/>
          <p:cNvSpPr/>
          <p:nvPr/>
        </p:nvSpPr>
        <p:spPr>
          <a:xfrm>
            <a:off x="4059406" y="4653136"/>
            <a:ext cx="977900" cy="4841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8" name="Šípka doľava 7"/>
          <p:cNvSpPr/>
          <p:nvPr/>
        </p:nvSpPr>
        <p:spPr>
          <a:xfrm>
            <a:off x="4131725" y="5733256"/>
            <a:ext cx="977900" cy="4841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9" name="Obojsmerná vodorovná šípka 8"/>
          <p:cNvSpPr/>
          <p:nvPr/>
        </p:nvSpPr>
        <p:spPr>
          <a:xfrm>
            <a:off x="4012599" y="2852936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6211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>
                <a:solidFill>
                  <a:srgbClr val="0070C0"/>
                </a:solidFill>
                <a:latin typeface="+mn-lt"/>
              </a:rPr>
              <a:t>Integrácia cieľov ochrany vôd a ochrany prírody </a:t>
            </a:r>
            <a:endParaRPr lang="sk-SK" dirty="0">
              <a:latin typeface="+mn-lt"/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2430244"/>
              </p:ext>
            </p:extLst>
          </p:nvPr>
        </p:nvGraphicFramePr>
        <p:xfrm>
          <a:off x="107504" y="1745821"/>
          <a:ext cx="8946696" cy="4995547"/>
        </p:xfrm>
        <a:graphic>
          <a:graphicData uri="http://schemas.openxmlformats.org/drawingml/2006/table">
            <a:tbl>
              <a:tblPr firstRow="1" firstCol="1" bandRow="1"/>
              <a:tblGrid>
                <a:gridCol w="4582105"/>
                <a:gridCol w="4364591"/>
              </a:tblGrid>
              <a:tr h="9752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Environmentálne ciele pre vodné útvary a chránené územia 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Kvalitatívne a kvantitatívne požiadavky území závislých na vode 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0040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Program opatrení na dosiahnutie dobrého stavu vôd a chránených území </a:t>
                      </a:r>
                      <a:r>
                        <a:rPr lang="sk-SK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(redukcia</a:t>
                      </a:r>
                      <a:r>
                        <a:rPr lang="sk-SK" sz="20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organického, chemického znečistenia, odstránenie bariér, prepojenie s ramennými sústavami, projekty zelenej infraštruktúry)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Opatrenia na obnovu, udržanie priaznivého stavu biotopov, </a:t>
                      </a:r>
                      <a:r>
                        <a:rPr lang="sk-SK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chránených druhov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k-SK" sz="20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k-SK" sz="20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2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Zabrániť zhoršeniu stavu vôd (ekologického, kvantitatívneho) pri nových projektoch okrem výnimiek -   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článok 4.7, 4.8, 4.9 </a:t>
                      </a:r>
                      <a:r>
                        <a:rPr lang="sk-SK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RSV – test podľa metodického</a:t>
                      </a:r>
                      <a:r>
                        <a:rPr lang="sk-SK" sz="20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usmernenia EK č. 20 – výnimky z environmentálnych cieľov</a:t>
                      </a:r>
                      <a:r>
                        <a:rPr lang="sk-SK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Zabrániť </a:t>
                      </a:r>
                      <a:r>
                        <a:rPr lang="sk-SK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narušeniu </a:t>
                      </a:r>
                      <a:r>
                        <a:rPr lang="sk-SK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integrity </a:t>
                      </a:r>
                      <a:r>
                        <a:rPr lang="sk-SK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území Natura </a:t>
                      </a:r>
                      <a:r>
                        <a:rPr lang="sk-SK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2000 </a:t>
                      </a:r>
                      <a:r>
                        <a:rPr lang="sk-SK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 článok 6.3</a:t>
                      </a:r>
                      <a:r>
                        <a:rPr lang="sk-SK" sz="20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a  6.4 (kompenzačné opatrenia) </a:t>
                      </a:r>
                      <a:r>
                        <a:rPr lang="sk-SK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smernice </a:t>
                      </a:r>
                      <a:r>
                        <a:rPr lang="sk-SK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o </a:t>
                      </a:r>
                      <a:r>
                        <a:rPr lang="sk-SK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biotopoch – test podľa metodického usmernenia</a:t>
                      </a:r>
                      <a:r>
                        <a:rPr lang="sk-SK" sz="20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k-SK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 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6" name="Obojsmerná vodorovná šípka 5"/>
          <p:cNvSpPr/>
          <p:nvPr/>
        </p:nvSpPr>
        <p:spPr>
          <a:xfrm>
            <a:off x="4104075" y="6279968"/>
            <a:ext cx="1216025" cy="48418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7" name="Obojsmerná vodorovná šípka 6"/>
          <p:cNvSpPr/>
          <p:nvPr/>
        </p:nvSpPr>
        <p:spPr>
          <a:xfrm>
            <a:off x="4002583" y="4221088"/>
            <a:ext cx="1216025" cy="48418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8" name="Šípka doľava 7"/>
          <p:cNvSpPr/>
          <p:nvPr/>
        </p:nvSpPr>
        <p:spPr>
          <a:xfrm>
            <a:off x="4121392" y="2250823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9758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>
                <a:solidFill>
                  <a:srgbClr val="0070C0"/>
                </a:solidFill>
                <a:latin typeface="+mn-lt"/>
              </a:rPr>
              <a:t>Integrácia cieľov ochrany vôd a ochrany prírody </a:t>
            </a:r>
            <a:endParaRPr lang="sk-SK" dirty="0">
              <a:latin typeface="+mn-lt"/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9030257"/>
              </p:ext>
            </p:extLst>
          </p:nvPr>
        </p:nvGraphicFramePr>
        <p:xfrm>
          <a:off x="202036" y="1916832"/>
          <a:ext cx="8906468" cy="4752528"/>
        </p:xfrm>
        <a:graphic>
          <a:graphicData uri="http://schemas.openxmlformats.org/drawingml/2006/table">
            <a:tbl>
              <a:tblPr firstRow="1" firstCol="1" bandRow="1"/>
              <a:tblGrid>
                <a:gridCol w="4630995"/>
                <a:gridCol w="4275473"/>
              </a:tblGrid>
              <a:tr h="4752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Test pre </a:t>
                      </a:r>
                      <a:r>
                        <a:rPr lang="sk-SK" sz="2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výnimky podľa </a:t>
                      </a:r>
                      <a:r>
                        <a:rPr lang="sk-SK" sz="24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čl. 4.7</a:t>
                      </a:r>
                      <a:endParaRPr lang="en-GB" sz="24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22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uskutočniť realizovateľné kroky na zmiernenie dopadu </a:t>
                      </a:r>
                      <a:endParaRPr lang="en-GB" sz="22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22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zdôvodnenie v pláne manažmentu povodí </a:t>
                      </a:r>
                      <a:endParaRPr lang="en-GB" sz="22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22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nadradený verejný záujem, prínos musí prevyšovať dopady</a:t>
                      </a:r>
                      <a:endParaRPr lang="en-GB" sz="22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22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najlepšia environmentálna voľba </a:t>
                      </a:r>
                      <a:endParaRPr lang="en-GB" sz="22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Test pre kompenzačné opatrenia podľa čl. 4.6 </a:t>
                      </a:r>
                      <a:endParaRPr lang="en-GB" sz="24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22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nejestvujú alternatívne riešenia</a:t>
                      </a:r>
                      <a:endParaRPr lang="en-GB" sz="22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22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nadradený verejný záujem</a:t>
                      </a:r>
                      <a:endParaRPr lang="en-GB" sz="22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sk-SK" sz="22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kompenzačnými opatreniami zabezpečiť súlad s požiadavkami ochrany území európskeho významu </a:t>
                      </a:r>
                      <a:endParaRPr lang="en-GB" sz="22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5" name="Šípka doľava 4"/>
          <p:cNvSpPr/>
          <p:nvPr/>
        </p:nvSpPr>
        <p:spPr>
          <a:xfrm>
            <a:off x="4231080" y="607387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4727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rgbClr val="0070C0"/>
                </a:solidFill>
                <a:latin typeface="+mn-lt"/>
              </a:rPr>
              <a:t>Obsah prezentácie </a:t>
            </a:r>
            <a:endParaRPr lang="sk-SK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Georgia" panose="02040502050405020303" pitchFamily="18" charset="0"/>
              <a:buChar char="●"/>
            </a:pPr>
            <a:r>
              <a:rPr lang="sk-SK" sz="3200" dirty="0">
                <a:cs typeface="Calibri" panose="020F0502020204030204" pitchFamily="34" charset="0"/>
              </a:rPr>
              <a:t>Rámcová smernica o vode – princípy,  </a:t>
            </a:r>
          </a:p>
          <a:p>
            <a:pPr marL="109728" indent="0">
              <a:buNone/>
            </a:pPr>
            <a:r>
              <a:rPr lang="sk-SK" sz="3200" dirty="0">
                <a:cs typeface="Calibri" panose="020F0502020204030204" pitchFamily="34" charset="0"/>
              </a:rPr>
              <a:t>   ciele, procesy, </a:t>
            </a:r>
            <a:r>
              <a:rPr lang="sk-SK" sz="3200" dirty="0" smtClean="0">
                <a:cs typeface="Calibri" panose="020F0502020204030204" pitchFamily="34" charset="0"/>
              </a:rPr>
              <a:t>programy</a:t>
            </a:r>
          </a:p>
          <a:p>
            <a:pPr>
              <a:buFont typeface="Georgia" panose="02040502050405020303" pitchFamily="18" charset="0"/>
              <a:buChar char="●"/>
            </a:pPr>
            <a:r>
              <a:rPr lang="sk-SK" sz="3200" dirty="0" smtClean="0">
                <a:cs typeface="Calibri" panose="020F0502020204030204" pitchFamily="34" charset="0"/>
              </a:rPr>
              <a:t>Integrácia </a:t>
            </a:r>
            <a:r>
              <a:rPr lang="sk-SK" sz="3200" dirty="0">
                <a:cs typeface="Calibri" panose="020F0502020204030204" pitchFamily="34" charset="0"/>
              </a:rPr>
              <a:t>cieľov Rámcovej smernice o </a:t>
            </a:r>
          </a:p>
          <a:p>
            <a:pPr marL="109728" indent="0">
              <a:buNone/>
            </a:pPr>
            <a:r>
              <a:rPr lang="sk-SK" sz="3200" dirty="0">
                <a:cs typeface="Calibri" panose="020F0502020204030204" pitchFamily="34" charset="0"/>
              </a:rPr>
              <a:t>   vode a smerníc o ochrane </a:t>
            </a:r>
            <a:r>
              <a:rPr lang="sk-SK" sz="3200" dirty="0" smtClean="0">
                <a:cs typeface="Calibri" panose="020F0502020204030204" pitchFamily="34" charset="0"/>
              </a:rPr>
              <a:t>biodiverzity</a:t>
            </a:r>
          </a:p>
          <a:p>
            <a:pPr>
              <a:buFont typeface="Georgia" panose="02040502050405020303" pitchFamily="18" charset="0"/>
              <a:buChar char="●"/>
            </a:pPr>
            <a:r>
              <a:rPr lang="sk-SK" sz="3200" dirty="0" smtClean="0">
                <a:cs typeface="Calibri" panose="020F0502020204030204" pitchFamily="34" charset="0"/>
              </a:rPr>
              <a:t>Vodný </a:t>
            </a:r>
            <a:r>
              <a:rPr lang="sk-SK" sz="3200" dirty="0">
                <a:cs typeface="Calibri" panose="020F0502020204030204" pitchFamily="34" charset="0"/>
              </a:rPr>
              <a:t>plán Slovenska – ako sa napĺňajú ciele ochrany vôd a ochrany prírody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2616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>
                <a:solidFill>
                  <a:srgbClr val="0070C0"/>
                </a:solidFill>
                <a:latin typeface="+mn-lt"/>
              </a:rPr>
              <a:t>Integrácia cieľov ochrany vôd a ochrany prírody </a:t>
            </a:r>
            <a:endParaRPr lang="sk-SK" dirty="0">
              <a:latin typeface="+mn-lt"/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21616"/>
              </p:ext>
            </p:extLst>
          </p:nvPr>
        </p:nvGraphicFramePr>
        <p:xfrm>
          <a:off x="179512" y="2088610"/>
          <a:ext cx="8856984" cy="3657600"/>
        </p:xfrm>
        <a:graphic>
          <a:graphicData uri="http://schemas.openxmlformats.org/drawingml/2006/table">
            <a:tbl>
              <a:tblPr firstRow="1" firstCol="1" bandRow="1"/>
              <a:tblGrid>
                <a:gridCol w="4539000"/>
                <a:gridCol w="4317984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Sucho</a:t>
                      </a:r>
                      <a:r>
                        <a:rPr lang="sk-SK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sk-SK" sz="2400" b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dopad na ekologický stav, kvantitatívny stav</a:t>
                      </a:r>
                      <a:endParaRPr lang="en-GB" sz="2400" b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2400" b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Opatrenia – zelená infraštruktúra</a:t>
                      </a:r>
                      <a:endParaRPr lang="en-GB" sz="2400" b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Dopad na biotopy, chránené druhy, vtáčie územia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sk-SK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Klimatická zmena </a:t>
                      </a:r>
                      <a:r>
                        <a:rPr lang="sk-SK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– dopad na stav vôd, využiteľné zdroje vôd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Adaptačné opatrenia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Dopad na stav území Natura 2000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k-SK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Invanzívne druhy 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Dopad na chránené druhy </a:t>
                      </a:r>
                      <a:endParaRPr lang="sk-SK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Obojsmerná vodorovná šípka 4"/>
          <p:cNvSpPr/>
          <p:nvPr/>
        </p:nvSpPr>
        <p:spPr>
          <a:xfrm>
            <a:off x="4088600" y="5301208"/>
            <a:ext cx="1216025" cy="48577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8" name="Obojsmerná vodorovná šípka 7"/>
          <p:cNvSpPr/>
          <p:nvPr/>
        </p:nvSpPr>
        <p:spPr>
          <a:xfrm>
            <a:off x="4088473" y="3068960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9" name="Obojsmerná vodorovná šípka 8"/>
          <p:cNvSpPr/>
          <p:nvPr/>
        </p:nvSpPr>
        <p:spPr>
          <a:xfrm>
            <a:off x="4088147" y="4365104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8366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36104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0070C0"/>
                </a:solidFill>
                <a:latin typeface="+mn-lt"/>
              </a:rPr>
              <a:t>Vodný plán Slovenska </a:t>
            </a:r>
            <a:endParaRPr lang="sk-SK" b="1" dirty="0">
              <a:solidFill>
                <a:srgbClr val="0070C0"/>
              </a:solidFill>
              <a:latin typeface="+mn-lt"/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5435028"/>
              </p:ext>
            </p:extLst>
          </p:nvPr>
        </p:nvGraphicFramePr>
        <p:xfrm>
          <a:off x="323528" y="1556788"/>
          <a:ext cx="8712968" cy="5257800"/>
        </p:xfrm>
        <a:graphic>
          <a:graphicData uri="http://schemas.openxmlformats.org/drawingml/2006/table">
            <a:tbl>
              <a:tblPr firstRow="1" firstCol="1" bandRow="1"/>
              <a:tblGrid>
                <a:gridCol w="6904586"/>
                <a:gridCol w="1808382"/>
              </a:tblGrid>
              <a:tr h="342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Počet vodných  útvarov povrchovej vody 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617" marR="62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1510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617" marR="62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</a:tr>
              <a:tr h="342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VÚ vo veľmi dobrom ekologickom stave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617" marR="62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55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617" marR="62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VÚ v dobrom ekologickom stave 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617" marR="62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795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617" marR="62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VÚ v priemernom ekologickom stave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617" marR="62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525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617" marR="62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VÚ v zlom ekologickom stave 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617" marR="62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125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617" marR="62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VÚ vo veľmi zlom stave 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617" marR="62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10</a:t>
                      </a:r>
                      <a:r>
                        <a:rPr lang="sk-SK" sz="2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617" marR="62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Počet VÚ nedosahujúcich dobrý ekologický stav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617" marR="62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660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617" marR="62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42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Počet VÚ nedosahujúcich dobrý chemický stav 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617" marR="62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37 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617" marR="62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42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Počet VÚ – výnimky z ekologického stavu 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617" marR="62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370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617" marR="62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42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Počet VÚ – výnimky z chemického stavu 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617" marR="62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33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617" marR="62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42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Počet vodných útvarov podzemnej vody 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617" marR="62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102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617" marR="62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342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Počet VÚ v zlom chemickom stave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617" marR="62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11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617" marR="62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42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Počet VÚ v dobrom kvantitatívnom stave 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617" marR="62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3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617" marR="62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42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Počet VÚ – výnimky z chemického stavu 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617" marR="62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11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617" marR="62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42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Počet VÚ – výnimky z kvantitatívneho stavu 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617" marR="62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3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617" marR="62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26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rgbClr val="0070C0"/>
                </a:solidFill>
                <a:latin typeface="+mn-lt"/>
              </a:rPr>
              <a:t>Vodný plán Slovenska – neistoty</a:t>
            </a:r>
            <a:br>
              <a:rPr lang="sk-SK" b="1" dirty="0" smtClean="0">
                <a:solidFill>
                  <a:srgbClr val="0070C0"/>
                </a:solidFill>
                <a:latin typeface="+mn-lt"/>
              </a:rPr>
            </a:br>
            <a:r>
              <a:rPr lang="sk-SK" dirty="0" smtClean="0">
                <a:solidFill>
                  <a:srgbClr val="0070C0"/>
                </a:solidFill>
              </a:rPr>
              <a:t>  </a:t>
            </a:r>
            <a:endParaRPr lang="sk-SK" dirty="0">
              <a:solidFill>
                <a:srgbClr val="0070C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496" y="1412776"/>
            <a:ext cx="8928992" cy="516176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sk-SK" dirty="0"/>
          </a:p>
          <a:p>
            <a:pPr>
              <a:buFont typeface="Wingdings" panose="05000000000000000000" pitchFamily="2" charset="2"/>
              <a:buChar char="Ø"/>
            </a:pPr>
            <a:endParaRPr lang="sk-SK" b="1" dirty="0" smtClean="0"/>
          </a:p>
          <a:p>
            <a:pPr>
              <a:buFont typeface="Georgia" panose="02040502050405020303" pitchFamily="18" charset="0"/>
              <a:buChar char="●"/>
            </a:pPr>
            <a:r>
              <a:rPr lang="sk-SK" b="1" dirty="0" smtClean="0"/>
              <a:t>Chýba prepojenie medzi opatrením a vplyvom </a:t>
            </a:r>
          </a:p>
          <a:p>
            <a:pPr>
              <a:buFont typeface="Georgia" panose="02040502050405020303" pitchFamily="18" charset="0"/>
              <a:buChar char="●"/>
            </a:pPr>
            <a:r>
              <a:rPr lang="sk-SK" dirty="0" smtClean="0"/>
              <a:t>Nekomplexná (nezverejnená) databáza bodových a plošných zdrojov znečistenia a hydromorfologických zmien </a:t>
            </a:r>
          </a:p>
          <a:p>
            <a:pPr>
              <a:buFont typeface="Georgia" panose="02040502050405020303" pitchFamily="18" charset="0"/>
              <a:buChar char="●"/>
            </a:pPr>
            <a:r>
              <a:rPr lang="sk-SK" dirty="0" smtClean="0"/>
              <a:t>Identifikácia významných zdrojov znečistenia a poškodenia vôd </a:t>
            </a:r>
          </a:p>
          <a:p>
            <a:pPr>
              <a:buFont typeface="Georgia" panose="02040502050405020303" pitchFamily="18" charset="0"/>
              <a:buChar char="●"/>
            </a:pPr>
            <a:r>
              <a:rPr lang="sk-SK" dirty="0" smtClean="0"/>
              <a:t>Nedostatočný monitoring vodných útvarov a chránených území  </a:t>
            </a:r>
          </a:p>
          <a:p>
            <a:pPr>
              <a:buFont typeface="Georgia" panose="02040502050405020303" pitchFamily="18" charset="0"/>
              <a:buChar char="●"/>
            </a:pPr>
            <a:r>
              <a:rPr lang="sk-SK" dirty="0" smtClean="0"/>
              <a:t>Absencia klasifikačných systémov pre hodnotenie ekologického stavu - nezverejnené, neukončené? </a:t>
            </a: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107504" y="1412776"/>
            <a:ext cx="8568952" cy="720080"/>
          </a:xfrm>
          <a:prstGeom prst="rect">
            <a:avLst/>
          </a:prstGeom>
          <a:solidFill>
            <a:srgbClr val="005E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Vplyv – dopad – environmentálny cieľ - </a:t>
            </a:r>
            <a:r>
              <a:rPr lang="sk-SK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opatrenie</a:t>
            </a:r>
            <a:endParaRPr lang="sk-SK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83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0070C0"/>
                </a:solidFill>
                <a:latin typeface="+mn-lt"/>
              </a:rPr>
              <a:t>Vodný plán Slovenska – neistoty, riziká</a:t>
            </a:r>
            <a:endParaRPr lang="sk-SK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 lnSpcReduction="10000"/>
          </a:bodyPr>
          <a:lstStyle/>
          <a:p>
            <a:pPr>
              <a:buFont typeface="Georgia" panose="02040502050405020303" pitchFamily="18" charset="0"/>
              <a:buChar char="●"/>
            </a:pPr>
            <a:r>
              <a:rPr lang="sk-SK" dirty="0" smtClean="0"/>
              <a:t>Nedostatočná integrácia s cieľmi pre chránené územia</a:t>
            </a:r>
          </a:p>
          <a:p>
            <a:pPr>
              <a:buFont typeface="Georgia" panose="02040502050405020303" pitchFamily="18" charset="0"/>
              <a:buChar char="●"/>
            </a:pPr>
            <a:r>
              <a:rPr lang="sk-SK" dirty="0" smtClean="0"/>
              <a:t>Nedostatočná integrácia s plánmi manažmentu povodňového rizika </a:t>
            </a:r>
          </a:p>
          <a:p>
            <a:pPr>
              <a:buFont typeface="Georgia" panose="02040502050405020303" pitchFamily="18" charset="0"/>
              <a:buChar char="●"/>
            </a:pPr>
            <a:r>
              <a:rPr lang="sk-SK" b="1" dirty="0" smtClean="0"/>
              <a:t>Nové infraštruktúrne projekty – VE Sereď, VE Ipeľ, VD nad Bratislavou, VD Slatinka, VN Tichý potok, 375 malých vodných elektrární, cca 600 vodných stavieb protipovodňovej ochrany</a:t>
            </a:r>
          </a:p>
          <a:p>
            <a:pPr>
              <a:buFont typeface="Georgia" panose="02040502050405020303" pitchFamily="18" charset="0"/>
              <a:buChar char="●"/>
            </a:pPr>
            <a:r>
              <a:rPr lang="sk-SK" b="1" dirty="0" smtClean="0">
                <a:solidFill>
                  <a:srgbClr val="C00000"/>
                </a:solidFill>
              </a:rPr>
              <a:t>Pravdepodobný výsledný efekt – celkové zhoršenie stavu vôd, vodných a suchozemských ekosystémov!  </a:t>
            </a:r>
            <a:endParaRPr lang="sk-SK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83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rgbClr val="0070C0"/>
                </a:solidFill>
                <a:latin typeface="+mn-lt"/>
              </a:rPr>
              <a:t>Rámcová smernica o vode – aktívna účasť verejnosti </a:t>
            </a:r>
            <a:endParaRPr lang="sk-SK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sk-SK" dirty="0" smtClean="0"/>
              <a:t>Článok 14 Rámcovej smernice o vode – právo na:</a:t>
            </a:r>
          </a:p>
          <a:p>
            <a:pPr>
              <a:buFont typeface="Georgia" panose="02040502050405020303" pitchFamily="18" charset="0"/>
              <a:buChar char="●"/>
            </a:pPr>
            <a:r>
              <a:rPr lang="sk-SK" dirty="0" smtClean="0"/>
              <a:t>Informácie použité pri tvorbe plánov manažmentu povodí (vrátane výsledkov monitoringu)</a:t>
            </a:r>
          </a:p>
          <a:p>
            <a:pPr>
              <a:buFont typeface="Georgia" panose="02040502050405020303" pitchFamily="18" charset="0"/>
              <a:buChar char="●"/>
            </a:pPr>
            <a:r>
              <a:rPr lang="sk-SK" dirty="0" smtClean="0"/>
              <a:t>Pripomienkovanie plánovacích dokumentov – 6 mesiacov </a:t>
            </a:r>
          </a:p>
          <a:p>
            <a:pPr>
              <a:buFont typeface="Georgia" panose="02040502050405020303" pitchFamily="18" charset="0"/>
              <a:buChar char="●"/>
            </a:pPr>
            <a:r>
              <a:rPr lang="sk-SK" dirty="0" smtClean="0"/>
              <a:t>Konzultácie s verejnosťou </a:t>
            </a:r>
          </a:p>
          <a:p>
            <a:pPr>
              <a:buFont typeface="Georgia" panose="02040502050405020303" pitchFamily="18" charset="0"/>
              <a:buChar char="●"/>
            </a:pPr>
            <a:r>
              <a:rPr lang="sk-SK" dirty="0" smtClean="0"/>
              <a:t>Aktívna účasť verejnosti na vypracovaní plánov manažmentu povodí </a:t>
            </a:r>
          </a:p>
          <a:p>
            <a:pPr>
              <a:buFont typeface="Georgia" panose="02040502050405020303" pitchFamily="18" charset="0"/>
              <a:buChar char="●"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63241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solidFill>
                  <a:srgbClr val="0070C0"/>
                </a:solidFill>
                <a:effectLst/>
                <a:latin typeface="+mn-lt"/>
              </a:rPr>
              <a:t>Ďakujem za pozornosť</a:t>
            </a:r>
            <a:endParaRPr lang="en-GB" dirty="0">
              <a:solidFill>
                <a:srgbClr val="0070C0"/>
              </a:solidFill>
              <a:effectLst/>
              <a:latin typeface="+mn-lt"/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2654200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Kontakt: elena.fatulova@gmail.com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33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  <a:noFill/>
        </p:spPr>
        <p:txBody>
          <a:bodyPr/>
          <a:lstStyle/>
          <a:p>
            <a:pPr algn="ctr"/>
            <a:r>
              <a:rPr lang="sk-SK" b="1" dirty="0" smtClean="0">
                <a:solidFill>
                  <a:srgbClr val="0070C0"/>
                </a:solidFill>
                <a:latin typeface="+mn-lt"/>
              </a:rPr>
              <a:t>Rámcová smernica o vode  </a:t>
            </a:r>
            <a:endParaRPr lang="sk-SK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200" dirty="0" smtClean="0"/>
              <a:t>Základný cieľ – ustanoviť rámec ochrany vôd, vodných, suchozemských ekosystémov a mokradí s cieľom zabezpečiť trvalo udržateľné využívanie vôd </a:t>
            </a:r>
          </a:p>
          <a:p>
            <a:pPr marL="109728" indent="0">
              <a:buNone/>
            </a:pPr>
            <a:endParaRPr lang="sk-SK" sz="3200" dirty="0"/>
          </a:p>
          <a:p>
            <a:pPr marL="109728" indent="0">
              <a:buNone/>
            </a:pPr>
            <a:endParaRPr lang="sk-SK" sz="3200" dirty="0" smtClean="0"/>
          </a:p>
          <a:p>
            <a:pPr marL="109728" indent="0">
              <a:buNone/>
            </a:pPr>
            <a:endParaRPr lang="sk-SK" sz="3200" dirty="0"/>
          </a:p>
          <a:p>
            <a:pPr>
              <a:buFont typeface="Wingdings" panose="05000000000000000000" pitchFamily="2" charset="2"/>
              <a:buChar char="Ø"/>
            </a:pPr>
            <a:endParaRPr lang="sk-SK" sz="3200" dirty="0" smtClean="0"/>
          </a:p>
          <a:p>
            <a:pPr>
              <a:buFont typeface="Wingdings" panose="05000000000000000000" pitchFamily="2" charset="2"/>
              <a:buChar char="Ø"/>
            </a:pPr>
            <a:endParaRPr lang="sk-SK" sz="3200" dirty="0"/>
          </a:p>
          <a:p>
            <a:pPr>
              <a:buFont typeface="Wingdings" panose="05000000000000000000" pitchFamily="2" charset="2"/>
              <a:buChar char="Ø"/>
            </a:pPr>
            <a:endParaRPr lang="sk-SK" sz="3200" dirty="0" smtClean="0"/>
          </a:p>
          <a:p>
            <a:pPr marL="109728" indent="0">
              <a:buNone/>
            </a:pPr>
            <a:endParaRPr lang="sk-SK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4005063"/>
            <a:ext cx="6111875" cy="233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929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6144"/>
          </a:xfrm>
        </p:spPr>
        <p:txBody>
          <a:bodyPr>
            <a:noAutofit/>
          </a:bodyPr>
          <a:lstStyle/>
          <a:p>
            <a:pPr algn="ctr"/>
            <a:r>
              <a:rPr lang="sk-SK" b="1" dirty="0" smtClean="0">
                <a:solidFill>
                  <a:srgbClr val="0070C0"/>
                </a:solidFill>
                <a:latin typeface="+mn-lt"/>
              </a:rPr>
              <a:t>Vodná politika – integrovaná ochrana vodných zdrojov</a:t>
            </a:r>
            <a:endParaRPr lang="sk-SK" b="1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44824"/>
            <a:ext cx="8784975" cy="4764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825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784976" cy="1080120"/>
          </a:xfrm>
        </p:spPr>
        <p:txBody>
          <a:bodyPr>
            <a:normAutofit/>
          </a:bodyPr>
          <a:lstStyle/>
          <a:p>
            <a:r>
              <a:rPr lang="sk-SK" b="1" dirty="0">
                <a:solidFill>
                  <a:srgbClr val="0070C0"/>
                </a:solidFill>
                <a:latin typeface="+mn-lt"/>
              </a:rPr>
              <a:t>Rámcová smernica o vode - ciele</a:t>
            </a:r>
            <a:endParaRPr lang="sk-SK" dirty="0">
              <a:latin typeface="+mn-lt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772816"/>
            <a:ext cx="328612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82352792"/>
              </p:ext>
            </p:extLst>
          </p:nvPr>
        </p:nvGraphicFramePr>
        <p:xfrm>
          <a:off x="107504" y="2492896"/>
          <a:ext cx="8856984" cy="402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2143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sk-SK" b="1" dirty="0" smtClean="0">
                <a:solidFill>
                  <a:srgbClr val="0070C0"/>
                </a:solidFill>
                <a:latin typeface="+mn-lt"/>
              </a:rPr>
              <a:t>Rámcová smernica o vode – chránené územia </a:t>
            </a:r>
            <a:endParaRPr lang="sk-SK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7504" y="2060848"/>
            <a:ext cx="8784976" cy="4536504"/>
          </a:xfrm>
        </p:spPr>
        <p:txBody>
          <a:bodyPr>
            <a:normAutofit fontScale="92500" lnSpcReduction="10000"/>
          </a:bodyPr>
          <a:lstStyle/>
          <a:p>
            <a:pPr>
              <a:buFont typeface="Georgia" panose="02040502050405020303" pitchFamily="18" charset="0"/>
              <a:buChar char="●"/>
            </a:pPr>
            <a:r>
              <a:rPr lang="sk-SK" dirty="0" smtClean="0">
                <a:solidFill>
                  <a:srgbClr val="002060"/>
                </a:solidFill>
              </a:rPr>
              <a:t>Oblasti ustanovené pre odber vody pre ľudskú spotrebu podľa článku 7 RSV</a:t>
            </a:r>
          </a:p>
          <a:p>
            <a:pPr>
              <a:buFont typeface="Georgia" panose="02040502050405020303" pitchFamily="18" charset="0"/>
              <a:buChar char="●"/>
            </a:pPr>
            <a:r>
              <a:rPr lang="sk-SK" dirty="0" smtClean="0">
                <a:solidFill>
                  <a:srgbClr val="002060"/>
                </a:solidFill>
              </a:rPr>
              <a:t>Oblasti ustanovené pre ochranu hospodársky významných vodných druhov</a:t>
            </a:r>
          </a:p>
          <a:p>
            <a:pPr>
              <a:buFont typeface="Georgia" panose="02040502050405020303" pitchFamily="18" charset="0"/>
              <a:buChar char="●"/>
            </a:pPr>
            <a:r>
              <a:rPr lang="sk-SK" dirty="0" smtClean="0">
                <a:solidFill>
                  <a:srgbClr val="002060"/>
                </a:solidFill>
              </a:rPr>
              <a:t>Vody na kúpanie </a:t>
            </a:r>
          </a:p>
          <a:p>
            <a:pPr>
              <a:buFont typeface="Georgia" panose="02040502050405020303" pitchFamily="18" charset="0"/>
              <a:buChar char="●"/>
            </a:pPr>
            <a:r>
              <a:rPr lang="sk-SK" dirty="0" smtClean="0">
                <a:solidFill>
                  <a:srgbClr val="002060"/>
                </a:solidFill>
              </a:rPr>
              <a:t>Oblasti citlivé na živiny – zraniteľné oblasti (91/271/EHS)</a:t>
            </a:r>
          </a:p>
          <a:p>
            <a:pPr>
              <a:buFont typeface="Georgia" panose="02040502050405020303" pitchFamily="18" charset="0"/>
              <a:buChar char="●"/>
            </a:pPr>
            <a:r>
              <a:rPr lang="sk-SK" dirty="0" smtClean="0">
                <a:solidFill>
                  <a:srgbClr val="002060"/>
                </a:solidFill>
              </a:rPr>
              <a:t>Oblasti ustanovené pre ochranu stanovíšť alebo druhov, kde je udržiavanie alebo zlepšovanie stavu vody dôležitým faktorom pri ich ochrane, vrátane príslušných miest Natura 2000 ustanovených podľa smernice 92/43/EHS a smernice 79/409/EHS 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0327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784976" cy="1368152"/>
          </a:xfrm>
        </p:spPr>
        <p:txBody>
          <a:bodyPr>
            <a:noAutofit/>
          </a:bodyPr>
          <a:lstStyle/>
          <a:p>
            <a:pPr algn="ctr"/>
            <a:r>
              <a:rPr lang="sk-SK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Plány manažmentu </a:t>
            </a:r>
            <a:r>
              <a:rPr lang="sk-SK" b="1" dirty="0" smtClean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povodí – 6 ročný cyklus – 2009, 2015, 2021  </a:t>
            </a:r>
            <a:endParaRPr lang="sk-SK" b="1" dirty="0">
              <a:latin typeface="+mn-lt"/>
            </a:endParaRPr>
          </a:p>
        </p:txBody>
      </p:sp>
      <p:graphicFrame>
        <p:nvGraphicFramePr>
          <p:cNvPr id="10" name="Zástupný symbol obsahu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7527522"/>
              </p:ext>
            </p:extLst>
          </p:nvPr>
        </p:nvGraphicFramePr>
        <p:xfrm>
          <a:off x="107950" y="1844675"/>
          <a:ext cx="8928100" cy="4897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9254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620688"/>
            <a:ext cx="8856984" cy="1296144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sk-SK" sz="3600" b="1" dirty="0" smtClean="0">
                <a:solidFill>
                  <a:srgbClr val="0070C0"/>
                </a:solidFill>
                <a:latin typeface="+mn-lt"/>
              </a:rPr>
              <a:t>Hodnotenie stavu povrchových vôd </a:t>
            </a:r>
            <a:br>
              <a:rPr lang="sk-SK" sz="3600" b="1" dirty="0" smtClean="0">
                <a:solidFill>
                  <a:srgbClr val="0070C0"/>
                </a:solidFill>
                <a:latin typeface="+mn-lt"/>
              </a:rPr>
            </a:br>
            <a:r>
              <a:rPr lang="sk-SK" sz="3600" b="1" dirty="0" smtClean="0">
                <a:solidFill>
                  <a:srgbClr val="0070C0"/>
                </a:solidFill>
                <a:latin typeface="+mn-lt"/>
              </a:rPr>
              <a:t>- ekologický stav</a:t>
            </a:r>
            <a:endParaRPr lang="sk-SK" sz="3600" b="1" dirty="0">
              <a:solidFill>
                <a:srgbClr val="0070C0"/>
              </a:solidFill>
              <a:latin typeface="+mn-lt"/>
            </a:endParaRPr>
          </a:p>
        </p:txBody>
      </p:sp>
      <p:graphicFrame>
        <p:nvGraphicFramePr>
          <p:cNvPr id="7" name="Zástupný symbol obsah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442532"/>
              </p:ext>
            </p:extLst>
          </p:nvPr>
        </p:nvGraphicFramePr>
        <p:xfrm>
          <a:off x="457200" y="1844824"/>
          <a:ext cx="822960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187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784976" cy="1440160"/>
          </a:xfrm>
        </p:spPr>
        <p:txBody>
          <a:bodyPr>
            <a:noAutofit/>
          </a:bodyPr>
          <a:lstStyle/>
          <a:p>
            <a:pPr algn="ctr"/>
            <a:r>
              <a:rPr lang="sk-SK" sz="3600" b="1" dirty="0">
                <a:solidFill>
                  <a:srgbClr val="0070C0"/>
                </a:solidFill>
                <a:latin typeface="+mn-lt"/>
              </a:rPr>
              <a:t>Hodnotenie stavu povrchových vôd </a:t>
            </a:r>
            <a:br>
              <a:rPr lang="sk-SK" sz="3600" b="1" dirty="0">
                <a:solidFill>
                  <a:srgbClr val="0070C0"/>
                </a:solidFill>
                <a:latin typeface="+mn-lt"/>
              </a:rPr>
            </a:br>
            <a:r>
              <a:rPr lang="sk-SK" sz="3600" b="1" dirty="0">
                <a:solidFill>
                  <a:srgbClr val="0070C0"/>
                </a:solidFill>
                <a:latin typeface="+mn-lt"/>
              </a:rPr>
              <a:t>- ekologický stav</a:t>
            </a:r>
            <a:endParaRPr lang="sk-SK" sz="3600" dirty="0">
              <a:latin typeface="+mn-lt"/>
            </a:endParaRPr>
          </a:p>
        </p:txBody>
      </p:sp>
      <p:graphicFrame>
        <p:nvGraphicFramePr>
          <p:cNvPr id="8" name="Zástupný symbol obsah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7194631"/>
              </p:ext>
            </p:extLst>
          </p:nvPr>
        </p:nvGraphicFramePr>
        <p:xfrm>
          <a:off x="467544" y="1988840"/>
          <a:ext cx="8229600" cy="4729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508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dustriálne">
  <a:themeElements>
    <a:clrScheme name="Industriálne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Industriálne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ndustriáln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3941</TotalTime>
  <Words>1290</Words>
  <Application>Microsoft Office PowerPoint</Application>
  <PresentationFormat>Prezentácia na obrazovke (4:3)</PresentationFormat>
  <Paragraphs>253</Paragraphs>
  <Slides>25</Slides>
  <Notes>9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25</vt:i4>
      </vt:variant>
    </vt:vector>
  </HeadingPairs>
  <TitlesOfParts>
    <vt:vector size="26" baseType="lpstr">
      <vt:lpstr>Industriálne</vt:lpstr>
      <vt:lpstr>Rámcová smernica o vode – integrácia cieľov ochrany vôd a prírody  </vt:lpstr>
      <vt:lpstr>Obsah prezentácie </vt:lpstr>
      <vt:lpstr>Rámcová smernica o vode  </vt:lpstr>
      <vt:lpstr>Vodná politika – integrovaná ochrana vodných zdrojov</vt:lpstr>
      <vt:lpstr>Rámcová smernica o vode - ciele</vt:lpstr>
      <vt:lpstr>Rámcová smernica o vode – chránené územia </vt:lpstr>
      <vt:lpstr>Plány manažmentu povodí – 6 ročný cyklus – 2009, 2015, 2021  </vt:lpstr>
      <vt:lpstr>Hodnotenie stavu povrchových vôd  - ekologický stav</vt:lpstr>
      <vt:lpstr>Hodnotenie stavu povrchových vôd  - ekologický stav</vt:lpstr>
      <vt:lpstr>Hodnotenie ekologického stavu – klasifikačný systém </vt:lpstr>
      <vt:lpstr>Hodnotenie ekologického stavu – klasifikačný systém </vt:lpstr>
      <vt:lpstr>Výsledok procesu tvorby klasifikačného systému (Vodný plán Slovenska)    </vt:lpstr>
      <vt:lpstr>Hodnotenie chemického stavu</vt:lpstr>
      <vt:lpstr>Hodnotenie kvantitatívneho stavu podzemných vôd - dobrý, zlý  </vt:lpstr>
      <vt:lpstr>Hodnotenie kvantitatívneho stavu </vt:lpstr>
      <vt:lpstr>Postup pri tvorbe programu opatrení</vt:lpstr>
      <vt:lpstr>Integrácia cieľov ochrany vôd a ochrany biodiverzity  </vt:lpstr>
      <vt:lpstr>Integrácia cieľov ochrany vôd a ochrany prírody </vt:lpstr>
      <vt:lpstr>Integrácia cieľov ochrany vôd a ochrany prírody </vt:lpstr>
      <vt:lpstr>Integrácia cieľov ochrany vôd a ochrany prírody </vt:lpstr>
      <vt:lpstr>Vodný plán Slovenska </vt:lpstr>
      <vt:lpstr>Vodný plán Slovenska – neistoty   </vt:lpstr>
      <vt:lpstr>Vodný plán Slovenska – neistoty, riziká</vt:lpstr>
      <vt:lpstr>Rámcová smernica o vode – aktívna účasť verejnosti </vt:lpstr>
      <vt:lpstr>Ďakujem za pozornosť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Rámcová smernica o vode - význam hydrogeológie v novej vodnej politike </dc:title>
  <dc:creator> </dc:creator>
  <cp:lastModifiedBy> </cp:lastModifiedBy>
  <cp:revision>174</cp:revision>
  <dcterms:created xsi:type="dcterms:W3CDTF">2015-03-22T09:17:21Z</dcterms:created>
  <dcterms:modified xsi:type="dcterms:W3CDTF">2015-12-02T10:43:40Z</dcterms:modified>
</cp:coreProperties>
</file>